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 Black"/>
      <p:bold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Black-bold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0" Type="http://schemas.openxmlformats.org/officeDocument/2006/relationships/image" Target="../media/image14.png"/><Relationship Id="rId9" Type="http://schemas.openxmlformats.org/officeDocument/2006/relationships/image" Target="../media/image5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5852366" y="-1383723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13"/>
          <p:cNvSpPr/>
          <p:nvPr/>
        </p:nvSpPr>
        <p:spPr>
          <a:xfrm>
            <a:off x="506543" y="-1383721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13"/>
          <p:cNvSpPr/>
          <p:nvPr/>
        </p:nvSpPr>
        <p:spPr>
          <a:xfrm>
            <a:off x="9810480" y="-1383721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13"/>
          <p:cNvSpPr/>
          <p:nvPr/>
        </p:nvSpPr>
        <p:spPr>
          <a:xfrm>
            <a:off x="15368436" y="-1383721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2324290" y="-1383721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3029193" y="-1383721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7933070" y="-1383721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8" name="Google Shape;88;p13"/>
          <p:cNvCxnSpPr/>
          <p:nvPr/>
        </p:nvCxnSpPr>
        <p:spPr>
          <a:xfrm>
            <a:off x="0" y="4367475"/>
            <a:ext cx="18288000" cy="0"/>
          </a:xfrm>
          <a:prstGeom prst="straightConnector1">
            <a:avLst/>
          </a:prstGeom>
          <a:noFill/>
          <a:ln cap="rnd" cmpd="sng" w="19050">
            <a:solidFill>
              <a:srgbClr val="370F0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3"/>
          <p:cNvSpPr/>
          <p:nvPr/>
        </p:nvSpPr>
        <p:spPr>
          <a:xfrm>
            <a:off x="365838" y="4924893"/>
            <a:ext cx="2836637" cy="2836637"/>
          </a:xfrm>
          <a:custGeom>
            <a:rect b="b" l="l" r="r" t="t"/>
            <a:pathLst>
              <a:path extrusionOk="0" h="2836637" w="2836637">
                <a:moveTo>
                  <a:pt x="0" y="0"/>
                </a:moveTo>
                <a:lnTo>
                  <a:pt x="2836637" y="0"/>
                </a:lnTo>
                <a:lnTo>
                  <a:pt x="2836637" y="2836637"/>
                </a:lnTo>
                <a:lnTo>
                  <a:pt x="0" y="2836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2473651" y="5640296"/>
            <a:ext cx="133407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944" u="none" cap="none" strike="noStrike">
                <a:solidFill>
                  <a:srgbClr val="0E0E0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IS ADVISORY?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944" u="none" cap="none" strike="noStrike">
                <a:solidFill>
                  <a:srgbClr val="0E0E0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STUDENT INFORMATION &amp; EXPECTATIONS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888698" y="4782325"/>
            <a:ext cx="6510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79" u="none" cap="none" strike="noStrike">
                <a:solidFill>
                  <a:srgbClr val="0E0E0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South Valley Junior High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5085525" y="4924893"/>
            <a:ext cx="2836637" cy="2836637"/>
          </a:xfrm>
          <a:custGeom>
            <a:rect b="b" l="l" r="r" t="t"/>
            <a:pathLst>
              <a:path extrusionOk="0" h="2836637" w="2836637">
                <a:moveTo>
                  <a:pt x="0" y="0"/>
                </a:moveTo>
                <a:lnTo>
                  <a:pt x="2836637" y="0"/>
                </a:lnTo>
                <a:lnTo>
                  <a:pt x="2836637" y="2836637"/>
                </a:lnTo>
                <a:lnTo>
                  <a:pt x="0" y="2836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22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22"/>
          <p:cNvSpPr txBox="1"/>
          <p:nvPr/>
        </p:nvSpPr>
        <p:spPr>
          <a:xfrm>
            <a:off x="1028700" y="904875"/>
            <a:ext cx="69036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FRIDAYS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1028700" y="2085972"/>
            <a:ext cx="7156500" cy="7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Login to Infinite Campus: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attendance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grades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missing work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 in your planner</a:t>
            </a:r>
            <a:endParaRPr i="0" sz="387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 a plan for completing work</a:t>
            </a:r>
            <a:endParaRPr i="0" sz="387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Students will not leave their assigned "home base" advisory room.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9" name="Google Shape;249;p22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250" name="Google Shape;250;p22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22"/>
          <p:cNvSpPr/>
          <p:nvPr/>
        </p:nvSpPr>
        <p:spPr>
          <a:xfrm>
            <a:off x="11645470" y="1055168"/>
            <a:ext cx="4354207" cy="8229600"/>
          </a:xfrm>
          <a:custGeom>
            <a:rect b="b" l="l" r="r" t="t"/>
            <a:pathLst>
              <a:path extrusionOk="0" h="8229600" w="4354207">
                <a:moveTo>
                  <a:pt x="0" y="0"/>
                </a:moveTo>
                <a:lnTo>
                  <a:pt x="4354206" y="0"/>
                </a:lnTo>
                <a:lnTo>
                  <a:pt x="4354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Google Shape;257;p23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23"/>
          <p:cNvSpPr txBox="1"/>
          <p:nvPr/>
        </p:nvSpPr>
        <p:spPr>
          <a:xfrm>
            <a:off x="1028700" y="904875"/>
            <a:ext cx="69036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FRIDAYS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02179" y="2721194"/>
            <a:ext cx="7156500" cy="3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Sabercat Celebrations: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Best attendance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Monthly contests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Spirit week participation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0" name="Google Shape;260;p23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261" name="Google Shape;261;p23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23"/>
          <p:cNvSpPr/>
          <p:nvPr/>
        </p:nvSpPr>
        <p:spPr>
          <a:xfrm>
            <a:off x="11139321" y="1028700"/>
            <a:ext cx="4937760" cy="8229600"/>
          </a:xfrm>
          <a:custGeom>
            <a:rect b="b" l="l" r="r" t="t"/>
            <a:pathLst>
              <a:path extrusionOk="0" h="8229600" w="4937760">
                <a:moveTo>
                  <a:pt x="0" y="0"/>
                </a:moveTo>
                <a:lnTo>
                  <a:pt x="4937760" y="0"/>
                </a:lnTo>
                <a:lnTo>
                  <a:pt x="49377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/>
          <p:nvPr/>
        </p:nvSpPr>
        <p:spPr>
          <a:xfrm>
            <a:off x="1013494" y="885825"/>
            <a:ext cx="162459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843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ADVISORY IS...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506543" y="6511385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4"/>
          <p:cNvSpPr/>
          <p:nvPr/>
        </p:nvSpPr>
        <p:spPr>
          <a:xfrm>
            <a:off x="5852366" y="6511385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4"/>
          <p:cNvSpPr/>
          <p:nvPr/>
        </p:nvSpPr>
        <p:spPr>
          <a:xfrm>
            <a:off x="9810480" y="6511385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4"/>
          <p:cNvSpPr/>
          <p:nvPr/>
        </p:nvSpPr>
        <p:spPr>
          <a:xfrm>
            <a:off x="15368436" y="6511385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4"/>
          <p:cNvSpPr/>
          <p:nvPr/>
        </p:nvSpPr>
        <p:spPr>
          <a:xfrm>
            <a:off x="12324290" y="6511385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4"/>
          <p:cNvSpPr/>
          <p:nvPr/>
        </p:nvSpPr>
        <p:spPr>
          <a:xfrm>
            <a:off x="3029193" y="6511385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4"/>
          <p:cNvSpPr/>
          <p:nvPr/>
        </p:nvSpPr>
        <p:spPr>
          <a:xfrm>
            <a:off x="7933070" y="6511385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4"/>
          <p:cNvSpPr txBox="1"/>
          <p:nvPr/>
        </p:nvSpPr>
        <p:spPr>
          <a:xfrm>
            <a:off x="1642700" y="2643708"/>
            <a:ext cx="15002700" cy="30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Academic intervention time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to connect with your teacher &amp; classmates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to check-in on your academic progress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to get important information from the school.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/>
        </p:nvSpPr>
        <p:spPr>
          <a:xfrm>
            <a:off x="1013494" y="885825"/>
            <a:ext cx="162459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843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ADVISORY IS NOT...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506543" y="6181296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25"/>
          <p:cNvSpPr/>
          <p:nvPr/>
        </p:nvSpPr>
        <p:spPr>
          <a:xfrm>
            <a:off x="5852366" y="6181296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25"/>
          <p:cNvSpPr/>
          <p:nvPr/>
        </p:nvSpPr>
        <p:spPr>
          <a:xfrm>
            <a:off x="9810480" y="6181296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25"/>
          <p:cNvSpPr/>
          <p:nvPr/>
        </p:nvSpPr>
        <p:spPr>
          <a:xfrm>
            <a:off x="15368436" y="6181296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25"/>
          <p:cNvSpPr/>
          <p:nvPr/>
        </p:nvSpPr>
        <p:spPr>
          <a:xfrm>
            <a:off x="12324290" y="6181296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5"/>
          <p:cNvSpPr/>
          <p:nvPr/>
        </p:nvSpPr>
        <p:spPr>
          <a:xfrm>
            <a:off x="3029193" y="6181296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25"/>
          <p:cNvSpPr/>
          <p:nvPr/>
        </p:nvSpPr>
        <p:spPr>
          <a:xfrm>
            <a:off x="7933070" y="6181296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25"/>
          <p:cNvSpPr txBox="1"/>
          <p:nvPr/>
        </p:nvSpPr>
        <p:spPr>
          <a:xfrm>
            <a:off x="1642700" y="2961319"/>
            <a:ext cx="150027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Free Time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Phone Time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Game Time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/>
          <p:nvPr/>
        </p:nvSpPr>
        <p:spPr>
          <a:xfrm>
            <a:off x="506543" y="-1383721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26"/>
          <p:cNvSpPr/>
          <p:nvPr/>
        </p:nvSpPr>
        <p:spPr>
          <a:xfrm>
            <a:off x="9810480" y="-1383721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26"/>
          <p:cNvSpPr/>
          <p:nvPr/>
        </p:nvSpPr>
        <p:spPr>
          <a:xfrm>
            <a:off x="15368436" y="-1383721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26"/>
          <p:cNvSpPr/>
          <p:nvPr/>
        </p:nvSpPr>
        <p:spPr>
          <a:xfrm>
            <a:off x="12324290" y="-1383721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26"/>
          <p:cNvSpPr/>
          <p:nvPr/>
        </p:nvSpPr>
        <p:spPr>
          <a:xfrm>
            <a:off x="3029193" y="-1383721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26"/>
          <p:cNvSpPr/>
          <p:nvPr/>
        </p:nvSpPr>
        <p:spPr>
          <a:xfrm>
            <a:off x="7933070" y="-1383721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00" name="Google Shape;300;p26"/>
          <p:cNvCxnSpPr/>
          <p:nvPr/>
        </p:nvCxnSpPr>
        <p:spPr>
          <a:xfrm>
            <a:off x="0" y="4367475"/>
            <a:ext cx="18288000" cy="0"/>
          </a:xfrm>
          <a:prstGeom prst="straightConnector1">
            <a:avLst/>
          </a:prstGeom>
          <a:noFill/>
          <a:ln cap="rnd" cmpd="sng" w="19050">
            <a:solidFill>
              <a:srgbClr val="370F0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26"/>
          <p:cNvSpPr txBox="1"/>
          <p:nvPr/>
        </p:nvSpPr>
        <p:spPr>
          <a:xfrm>
            <a:off x="1760388" y="6572750"/>
            <a:ext cx="147672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944" u="none" cap="none" strike="noStrike">
                <a:solidFill>
                  <a:srgbClr val="0E0E0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STUDENT EXPECTATIONS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2" name="Google Shape;302;p26"/>
          <p:cNvSpPr/>
          <p:nvPr/>
        </p:nvSpPr>
        <p:spPr>
          <a:xfrm>
            <a:off x="5852366" y="-1383723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27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27"/>
          <p:cNvSpPr txBox="1"/>
          <p:nvPr/>
        </p:nvSpPr>
        <p:spPr>
          <a:xfrm>
            <a:off x="713550" y="862425"/>
            <a:ext cx="77868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 RESPECTFUL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1028700" y="2422633"/>
            <a:ext cx="7156500" cy="7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a negative attitude at the door.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Listen to announcements by being silent.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Listen when classmates are speaking.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Listen when the teacher is giving instructions or presenting a lesson.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Respect others' opinions.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10" name="Google Shape;310;p27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311" name="Google Shape;311;p27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7"/>
          <p:cNvSpPr/>
          <p:nvPr/>
        </p:nvSpPr>
        <p:spPr>
          <a:xfrm>
            <a:off x="11780136" y="1028700"/>
            <a:ext cx="4084874" cy="8229600"/>
          </a:xfrm>
          <a:custGeom>
            <a:rect b="b" l="l" r="r" t="t"/>
            <a:pathLst>
              <a:path extrusionOk="0" h="8229600" w="4084874">
                <a:moveTo>
                  <a:pt x="0" y="0"/>
                </a:moveTo>
                <a:lnTo>
                  <a:pt x="4084874" y="0"/>
                </a:lnTo>
                <a:lnTo>
                  <a:pt x="40848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28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28"/>
          <p:cNvSpPr txBox="1"/>
          <p:nvPr/>
        </p:nvSpPr>
        <p:spPr>
          <a:xfrm>
            <a:off x="1028700" y="904875"/>
            <a:ext cx="69036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 PREPARED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902179" y="2721194"/>
            <a:ext cx="7156500" cy="7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with your teachers before advisory if you need to attend their class for extra help.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all materials ready to work on missing work or homework.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a book to read if you have no missing work.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1" name="Google Shape;321;p28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322" name="Google Shape;322;p28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2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28"/>
          <p:cNvSpPr/>
          <p:nvPr/>
        </p:nvSpPr>
        <p:spPr>
          <a:xfrm>
            <a:off x="11630507" y="922830"/>
            <a:ext cx="4384132" cy="8229600"/>
          </a:xfrm>
          <a:custGeom>
            <a:rect b="b" l="l" r="r" t="t"/>
            <a:pathLst>
              <a:path extrusionOk="0" h="8229600" w="4384132">
                <a:moveTo>
                  <a:pt x="0" y="0"/>
                </a:moveTo>
                <a:lnTo>
                  <a:pt x="4384132" y="0"/>
                </a:lnTo>
                <a:lnTo>
                  <a:pt x="43841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Google Shape;329;p29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29"/>
          <p:cNvSpPr txBox="1"/>
          <p:nvPr/>
        </p:nvSpPr>
        <p:spPr>
          <a:xfrm>
            <a:off x="1028700" y="904875"/>
            <a:ext cx="69036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PARTICIPATE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902179" y="2721194"/>
            <a:ext cx="7156500" cy="4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Participate in advisory lessons and complete the reflection form.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Participate in Sabercat celebration competitions.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Get to know your teacher and classmates.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2" name="Google Shape;332;p29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333" name="Google Shape;333;p29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2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29"/>
          <p:cNvSpPr/>
          <p:nvPr/>
        </p:nvSpPr>
        <p:spPr>
          <a:xfrm>
            <a:off x="11214590" y="1028700"/>
            <a:ext cx="4907834" cy="8229600"/>
          </a:xfrm>
          <a:custGeom>
            <a:rect b="b" l="l" r="r" t="t"/>
            <a:pathLst>
              <a:path extrusionOk="0" h="8229600" w="4907834">
                <a:moveTo>
                  <a:pt x="0" y="0"/>
                </a:moveTo>
                <a:lnTo>
                  <a:pt x="4907834" y="0"/>
                </a:lnTo>
                <a:lnTo>
                  <a:pt x="49078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/>
          <p:nvPr/>
        </p:nvSpPr>
        <p:spPr>
          <a:xfrm>
            <a:off x="506543" y="-1383721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30"/>
          <p:cNvSpPr/>
          <p:nvPr/>
        </p:nvSpPr>
        <p:spPr>
          <a:xfrm>
            <a:off x="9810480" y="-1383721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30"/>
          <p:cNvSpPr/>
          <p:nvPr/>
        </p:nvSpPr>
        <p:spPr>
          <a:xfrm>
            <a:off x="15368436" y="-1383721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30"/>
          <p:cNvSpPr/>
          <p:nvPr/>
        </p:nvSpPr>
        <p:spPr>
          <a:xfrm>
            <a:off x="12324290" y="-1383721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30"/>
          <p:cNvSpPr/>
          <p:nvPr/>
        </p:nvSpPr>
        <p:spPr>
          <a:xfrm>
            <a:off x="3029193" y="-1383721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30"/>
          <p:cNvSpPr/>
          <p:nvPr/>
        </p:nvSpPr>
        <p:spPr>
          <a:xfrm>
            <a:off x="7933070" y="-1383721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7"/>
                </a:lnTo>
                <a:lnTo>
                  <a:pt x="0" y="486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46" name="Google Shape;346;p30"/>
          <p:cNvCxnSpPr/>
          <p:nvPr/>
        </p:nvCxnSpPr>
        <p:spPr>
          <a:xfrm>
            <a:off x="0" y="4367475"/>
            <a:ext cx="18288000" cy="0"/>
          </a:xfrm>
          <a:prstGeom prst="straightConnector1">
            <a:avLst/>
          </a:prstGeom>
          <a:noFill/>
          <a:ln cap="rnd" cmpd="sng" w="19050">
            <a:solidFill>
              <a:srgbClr val="370F0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30"/>
          <p:cNvSpPr txBox="1"/>
          <p:nvPr/>
        </p:nvSpPr>
        <p:spPr>
          <a:xfrm>
            <a:off x="2473694" y="5302315"/>
            <a:ext cx="133407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944" u="none" cap="none" strike="noStrike">
                <a:solidFill>
                  <a:srgbClr val="0E0E0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3839019" y="6960694"/>
            <a:ext cx="11157900" cy="2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00" u="none" cap="none" strike="noStrike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Please fill out the reflection form linked in the Google Classroom.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Classroom code: i45njth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5852366" y="-1383723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1013494" y="885825"/>
            <a:ext cx="162459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843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ADVISORY GOALS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06543" y="5425602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5852366" y="5425602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9810480" y="5425602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15368436" y="5425602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12324290" y="5425602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3029193" y="5425602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7933070" y="5425602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 txBox="1"/>
          <p:nvPr/>
        </p:nvSpPr>
        <p:spPr>
          <a:xfrm>
            <a:off x="1642650" y="2932069"/>
            <a:ext cx="15002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grow the whole student by expanding skills as both people and students.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1013494" y="885825"/>
            <a:ext cx="162459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843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ADVISORY PURPOSE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506543" y="5425602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/>
          <p:nvPr/>
        </p:nvSpPr>
        <p:spPr>
          <a:xfrm>
            <a:off x="5852366" y="5425602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5"/>
          <p:cNvSpPr/>
          <p:nvPr/>
        </p:nvSpPr>
        <p:spPr>
          <a:xfrm>
            <a:off x="9810480" y="5425602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5"/>
          <p:cNvSpPr/>
          <p:nvPr/>
        </p:nvSpPr>
        <p:spPr>
          <a:xfrm>
            <a:off x="15368436" y="5425602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12324290" y="5425602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3029193" y="5425602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7933070" y="5425602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5"/>
          <p:cNvSpPr txBox="1"/>
          <p:nvPr/>
        </p:nvSpPr>
        <p:spPr>
          <a:xfrm>
            <a:off x="1642700" y="2484903"/>
            <a:ext cx="15002700" cy="22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build a campus culture that supports all students and their success in their academics, growth mindset, and personal goals.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6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124" name="Google Shape;124;p16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" name="Google Shape;125;p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6"/>
          <p:cNvSpPr/>
          <p:nvPr/>
        </p:nvSpPr>
        <p:spPr>
          <a:xfrm>
            <a:off x="10439123" y="1028700"/>
            <a:ext cx="6553754" cy="8229600"/>
          </a:xfrm>
          <a:custGeom>
            <a:rect b="b" l="l" r="r" t="t"/>
            <a:pathLst>
              <a:path extrusionOk="0" h="8229600" w="6553754">
                <a:moveTo>
                  <a:pt x="0" y="0"/>
                </a:moveTo>
                <a:lnTo>
                  <a:pt x="6553754" y="0"/>
                </a:lnTo>
                <a:lnTo>
                  <a:pt x="65537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27" name="Google Shape;127;p16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/>
        </p:nvSpPr>
        <p:spPr>
          <a:xfrm>
            <a:off x="1028700" y="569619"/>
            <a:ext cx="69036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WILL WE DO THIS?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1028700" y="3261619"/>
            <a:ext cx="7403700" cy="6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2799" lvl="1" marL="83753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•"/>
            </a:pPr>
            <a:r>
              <a:rPr i="0" lang="en-US" sz="4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Campus-wide lessons every Monday.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-432799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•"/>
            </a:pPr>
            <a:r>
              <a:rPr i="0" lang="en-US" sz="4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Intervention days Tuesdays &amp; Thursdays.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-432799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•"/>
            </a:pPr>
            <a:r>
              <a:rPr i="0" lang="en-US" sz="4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Attendance &amp; Grade checks Fridays.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-432799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Montserrat"/>
              <a:buChar char="•"/>
            </a:pPr>
            <a:r>
              <a:rPr i="0" lang="en-US" sz="4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 Planners.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-432799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100"/>
              <a:buFont typeface="Montserrat"/>
              <a:buChar char="•"/>
            </a:pPr>
            <a:r>
              <a:rPr i="0" lang="en-US" sz="4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Sabercat Celebrations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272D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7"/>
          <p:cNvGrpSpPr/>
          <p:nvPr/>
        </p:nvGrpSpPr>
        <p:grpSpPr>
          <a:xfrm>
            <a:off x="1028700" y="847874"/>
            <a:ext cx="16230600" cy="8410426"/>
            <a:chOff x="0" y="-47625"/>
            <a:chExt cx="4274726" cy="2215092"/>
          </a:xfrm>
        </p:grpSpPr>
        <p:sp>
          <p:nvSpPr>
            <p:cNvPr id="135" name="Google Shape;135;p17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" name="Google Shape;136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7"/>
          <p:cNvSpPr txBox="1"/>
          <p:nvPr/>
        </p:nvSpPr>
        <p:spPr>
          <a:xfrm>
            <a:off x="1028700" y="1212381"/>
            <a:ext cx="162459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843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LESSONS &amp; ACTIVITIES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506543" y="7313376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7"/>
          <p:cNvSpPr/>
          <p:nvPr/>
        </p:nvSpPr>
        <p:spPr>
          <a:xfrm>
            <a:off x="5852366" y="7313376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7"/>
          <p:cNvSpPr/>
          <p:nvPr/>
        </p:nvSpPr>
        <p:spPr>
          <a:xfrm>
            <a:off x="9810480" y="7313376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7"/>
          <p:cNvSpPr/>
          <p:nvPr/>
        </p:nvSpPr>
        <p:spPr>
          <a:xfrm>
            <a:off x="15368436" y="7313376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7"/>
          <p:cNvSpPr/>
          <p:nvPr/>
        </p:nvSpPr>
        <p:spPr>
          <a:xfrm>
            <a:off x="12324290" y="7313376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7"/>
          <p:cNvSpPr/>
          <p:nvPr/>
        </p:nvSpPr>
        <p:spPr>
          <a:xfrm>
            <a:off x="3029193" y="7313376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>
            <a:off x="7933070" y="7313376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7"/>
          <p:cNvSpPr txBox="1"/>
          <p:nvPr/>
        </p:nvSpPr>
        <p:spPr>
          <a:xfrm>
            <a:off x="1571631" y="2609849"/>
            <a:ext cx="15002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0" lang="en-US" sz="44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areas of focus: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17"/>
          <p:cNvGrpSpPr/>
          <p:nvPr/>
        </p:nvGrpSpPr>
        <p:grpSpPr>
          <a:xfrm>
            <a:off x="1640595" y="4940095"/>
            <a:ext cx="4279849" cy="3266929"/>
            <a:chOff x="0" y="-47625"/>
            <a:chExt cx="1127203" cy="860425"/>
          </a:xfrm>
        </p:grpSpPr>
        <p:sp>
          <p:nvSpPr>
            <p:cNvPr id="147" name="Google Shape;147;p17"/>
            <p:cNvSpPr/>
            <p:nvPr/>
          </p:nvSpPr>
          <p:spPr>
            <a:xfrm>
              <a:off x="0" y="0"/>
              <a:ext cx="1127203" cy="491996"/>
            </a:xfrm>
            <a:custGeom>
              <a:rect b="b" l="l" r="r" t="t"/>
              <a:pathLst>
                <a:path extrusionOk="0" h="49199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491996"/>
                  </a:lnTo>
                  <a:lnTo>
                    <a:pt x="0" y="491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7"/>
          <p:cNvGrpSpPr/>
          <p:nvPr/>
        </p:nvGrpSpPr>
        <p:grpSpPr>
          <a:xfrm>
            <a:off x="1640595" y="3848775"/>
            <a:ext cx="4279849" cy="3266927"/>
            <a:chOff x="0" y="-47625"/>
            <a:chExt cx="1127203" cy="860425"/>
          </a:xfrm>
        </p:grpSpPr>
        <p:sp>
          <p:nvSpPr>
            <p:cNvPr id="150" name="Google Shape;150;p17"/>
            <p:cNvSpPr/>
            <p:nvPr/>
          </p:nvSpPr>
          <p:spPr>
            <a:xfrm>
              <a:off x="0" y="0"/>
              <a:ext cx="1127203" cy="287426"/>
            </a:xfrm>
            <a:custGeom>
              <a:rect b="b" l="l" r="r" t="t"/>
              <a:pathLst>
                <a:path extrusionOk="0" h="28742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287426"/>
                  </a:lnTo>
                  <a:lnTo>
                    <a:pt x="0" y="287426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7"/>
          <p:cNvGrpSpPr/>
          <p:nvPr/>
        </p:nvGrpSpPr>
        <p:grpSpPr>
          <a:xfrm>
            <a:off x="7001856" y="4956246"/>
            <a:ext cx="4279849" cy="3266929"/>
            <a:chOff x="0" y="-47625"/>
            <a:chExt cx="1127203" cy="860425"/>
          </a:xfrm>
        </p:grpSpPr>
        <p:sp>
          <p:nvSpPr>
            <p:cNvPr id="153" name="Google Shape;153;p17"/>
            <p:cNvSpPr/>
            <p:nvPr/>
          </p:nvSpPr>
          <p:spPr>
            <a:xfrm>
              <a:off x="0" y="0"/>
              <a:ext cx="1127203" cy="491996"/>
            </a:xfrm>
            <a:custGeom>
              <a:rect b="b" l="l" r="r" t="t"/>
              <a:pathLst>
                <a:path extrusionOk="0" h="49199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491996"/>
                  </a:lnTo>
                  <a:lnTo>
                    <a:pt x="0" y="491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7"/>
          <p:cNvGrpSpPr/>
          <p:nvPr/>
        </p:nvGrpSpPr>
        <p:grpSpPr>
          <a:xfrm>
            <a:off x="7001856" y="3864925"/>
            <a:ext cx="4279849" cy="3266927"/>
            <a:chOff x="0" y="-47625"/>
            <a:chExt cx="1127203" cy="860425"/>
          </a:xfrm>
        </p:grpSpPr>
        <p:sp>
          <p:nvSpPr>
            <p:cNvPr id="156" name="Google Shape;156;p17"/>
            <p:cNvSpPr/>
            <p:nvPr/>
          </p:nvSpPr>
          <p:spPr>
            <a:xfrm>
              <a:off x="0" y="0"/>
              <a:ext cx="1127203" cy="287426"/>
            </a:xfrm>
            <a:custGeom>
              <a:rect b="b" l="l" r="r" t="t"/>
              <a:pathLst>
                <a:path extrusionOk="0" h="28742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287426"/>
                  </a:lnTo>
                  <a:lnTo>
                    <a:pt x="0" y="287426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12367555" y="4940095"/>
            <a:ext cx="4279849" cy="3266929"/>
            <a:chOff x="0" y="-47625"/>
            <a:chExt cx="1127203" cy="860425"/>
          </a:xfrm>
        </p:grpSpPr>
        <p:sp>
          <p:nvSpPr>
            <p:cNvPr id="159" name="Google Shape;159;p17"/>
            <p:cNvSpPr/>
            <p:nvPr/>
          </p:nvSpPr>
          <p:spPr>
            <a:xfrm>
              <a:off x="0" y="0"/>
              <a:ext cx="1127203" cy="491996"/>
            </a:xfrm>
            <a:custGeom>
              <a:rect b="b" l="l" r="r" t="t"/>
              <a:pathLst>
                <a:path extrusionOk="0" h="49199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491996"/>
                  </a:lnTo>
                  <a:lnTo>
                    <a:pt x="0" y="491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12367555" y="3848775"/>
            <a:ext cx="4279849" cy="3266927"/>
            <a:chOff x="0" y="-47625"/>
            <a:chExt cx="1127203" cy="860425"/>
          </a:xfrm>
        </p:grpSpPr>
        <p:sp>
          <p:nvSpPr>
            <p:cNvPr id="162" name="Google Shape;162;p17"/>
            <p:cNvSpPr/>
            <p:nvPr/>
          </p:nvSpPr>
          <p:spPr>
            <a:xfrm>
              <a:off x="0" y="0"/>
              <a:ext cx="1127203" cy="287426"/>
            </a:xfrm>
            <a:custGeom>
              <a:rect b="b" l="l" r="r" t="t"/>
              <a:pathLst>
                <a:path extrusionOk="0" h="28742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287426"/>
                  </a:lnTo>
                  <a:lnTo>
                    <a:pt x="0" y="287426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7"/>
          <p:cNvSpPr txBox="1"/>
          <p:nvPr/>
        </p:nvSpPr>
        <p:spPr>
          <a:xfrm>
            <a:off x="1800644" y="4298456"/>
            <a:ext cx="3959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 Building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902528" y="5431584"/>
            <a:ext cx="35574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Activities that will help you build connections with your Advisory class.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7161905" y="4314606"/>
            <a:ext cx="3959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Skill Building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7481254" y="5431584"/>
            <a:ext cx="33210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6051" lvl="1" marL="4921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Growth Mindset,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6051" lvl="1" marL="492101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Citizenship,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6051" lvl="1" marL="492101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Academics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12527604" y="4298456"/>
            <a:ext cx="3959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Housekeeping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2846987" y="5448613"/>
            <a:ext cx="33210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Information that all students need to know from the school.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272D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8"/>
          <p:cNvGrpSpPr/>
          <p:nvPr/>
        </p:nvGrpSpPr>
        <p:grpSpPr>
          <a:xfrm>
            <a:off x="1028700" y="847874"/>
            <a:ext cx="16230600" cy="8410426"/>
            <a:chOff x="0" y="-47625"/>
            <a:chExt cx="4274726" cy="2215092"/>
          </a:xfrm>
        </p:grpSpPr>
        <p:sp>
          <p:nvSpPr>
            <p:cNvPr id="175" name="Google Shape;175;p18"/>
            <p:cNvSpPr/>
            <p:nvPr/>
          </p:nvSpPr>
          <p:spPr>
            <a:xfrm>
              <a:off x="0" y="0"/>
              <a:ext cx="4274726" cy="2167467"/>
            </a:xfrm>
            <a:custGeom>
              <a:rect b="b" l="l" r="r" t="t"/>
              <a:pathLst>
                <a:path extrusionOk="0"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8"/>
          <p:cNvSpPr txBox="1"/>
          <p:nvPr/>
        </p:nvSpPr>
        <p:spPr>
          <a:xfrm>
            <a:off x="1028700" y="1212381"/>
            <a:ext cx="162459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843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WEEKLY SCHEDULE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506543" y="7313376"/>
            <a:ext cx="2130176" cy="4861398"/>
          </a:xfrm>
          <a:custGeom>
            <a:rect b="b" l="l" r="r" t="t"/>
            <a:pathLst>
              <a:path extrusionOk="0" h="4861398" w="2130176">
                <a:moveTo>
                  <a:pt x="0" y="0"/>
                </a:moveTo>
                <a:lnTo>
                  <a:pt x="2130177" y="0"/>
                </a:lnTo>
                <a:lnTo>
                  <a:pt x="213017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8"/>
          <p:cNvSpPr/>
          <p:nvPr/>
        </p:nvSpPr>
        <p:spPr>
          <a:xfrm>
            <a:off x="5852366" y="7313376"/>
            <a:ext cx="1688231" cy="4861398"/>
          </a:xfrm>
          <a:custGeom>
            <a:rect b="b" l="l" r="r" t="t"/>
            <a:pathLst>
              <a:path extrusionOk="0" h="4861398" w="1688231">
                <a:moveTo>
                  <a:pt x="0" y="0"/>
                </a:moveTo>
                <a:lnTo>
                  <a:pt x="1688230" y="0"/>
                </a:lnTo>
                <a:lnTo>
                  <a:pt x="1688230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8"/>
          <p:cNvSpPr/>
          <p:nvPr/>
        </p:nvSpPr>
        <p:spPr>
          <a:xfrm>
            <a:off x="9810480" y="7313376"/>
            <a:ext cx="2121337" cy="4861398"/>
          </a:xfrm>
          <a:custGeom>
            <a:rect b="b" l="l" r="r" t="t"/>
            <a:pathLst>
              <a:path extrusionOk="0" h="4861398" w="2121337">
                <a:moveTo>
                  <a:pt x="0" y="0"/>
                </a:moveTo>
                <a:lnTo>
                  <a:pt x="2121337" y="0"/>
                </a:lnTo>
                <a:lnTo>
                  <a:pt x="2121337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8"/>
          <p:cNvSpPr/>
          <p:nvPr/>
        </p:nvSpPr>
        <p:spPr>
          <a:xfrm>
            <a:off x="15368436" y="7313376"/>
            <a:ext cx="2413021" cy="4861398"/>
          </a:xfrm>
          <a:custGeom>
            <a:rect b="b" l="l" r="r" t="t"/>
            <a:pathLst>
              <a:path extrusionOk="0" h="4861398" w="2413021">
                <a:moveTo>
                  <a:pt x="0" y="0"/>
                </a:moveTo>
                <a:lnTo>
                  <a:pt x="2413021" y="0"/>
                </a:lnTo>
                <a:lnTo>
                  <a:pt x="2413021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8"/>
          <p:cNvSpPr/>
          <p:nvPr/>
        </p:nvSpPr>
        <p:spPr>
          <a:xfrm>
            <a:off x="12324290" y="7313376"/>
            <a:ext cx="2651671" cy="4861398"/>
          </a:xfrm>
          <a:custGeom>
            <a:rect b="b" l="l" r="r" t="t"/>
            <a:pathLst>
              <a:path extrusionOk="0" h="4861398" w="2651671">
                <a:moveTo>
                  <a:pt x="0" y="0"/>
                </a:moveTo>
                <a:lnTo>
                  <a:pt x="2651672" y="0"/>
                </a:lnTo>
                <a:lnTo>
                  <a:pt x="2651672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8"/>
          <p:cNvSpPr/>
          <p:nvPr/>
        </p:nvSpPr>
        <p:spPr>
          <a:xfrm>
            <a:off x="3029193" y="7313376"/>
            <a:ext cx="2430699" cy="4861398"/>
          </a:xfrm>
          <a:custGeom>
            <a:rect b="b" l="l" r="r" t="t"/>
            <a:pathLst>
              <a:path extrusionOk="0" h="4861398" w="2430699">
                <a:moveTo>
                  <a:pt x="0" y="0"/>
                </a:moveTo>
                <a:lnTo>
                  <a:pt x="2430699" y="0"/>
                </a:lnTo>
                <a:lnTo>
                  <a:pt x="2430699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8"/>
          <p:cNvSpPr/>
          <p:nvPr/>
        </p:nvSpPr>
        <p:spPr>
          <a:xfrm>
            <a:off x="7933070" y="7313376"/>
            <a:ext cx="1484936" cy="4861398"/>
          </a:xfrm>
          <a:custGeom>
            <a:rect b="b" l="l" r="r" t="t"/>
            <a:pathLst>
              <a:path extrusionOk="0" h="4861398" w="1484936">
                <a:moveTo>
                  <a:pt x="0" y="0"/>
                </a:moveTo>
                <a:lnTo>
                  <a:pt x="1484936" y="0"/>
                </a:lnTo>
                <a:lnTo>
                  <a:pt x="1484936" y="4861398"/>
                </a:lnTo>
                <a:lnTo>
                  <a:pt x="0" y="48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5" name="Google Shape;185;p18"/>
          <p:cNvGrpSpPr/>
          <p:nvPr/>
        </p:nvGrpSpPr>
        <p:grpSpPr>
          <a:xfrm>
            <a:off x="1648198" y="4359974"/>
            <a:ext cx="4279849" cy="3266929"/>
            <a:chOff x="0" y="-47625"/>
            <a:chExt cx="1127203" cy="860425"/>
          </a:xfrm>
        </p:grpSpPr>
        <p:sp>
          <p:nvSpPr>
            <p:cNvPr id="186" name="Google Shape;186;p18"/>
            <p:cNvSpPr/>
            <p:nvPr/>
          </p:nvSpPr>
          <p:spPr>
            <a:xfrm>
              <a:off x="0" y="0"/>
              <a:ext cx="1127203" cy="491996"/>
            </a:xfrm>
            <a:custGeom>
              <a:rect b="b" l="l" r="r" t="t"/>
              <a:pathLst>
                <a:path extrusionOk="0" h="49199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491996"/>
                  </a:lnTo>
                  <a:lnTo>
                    <a:pt x="0" y="491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8"/>
          <p:cNvGrpSpPr/>
          <p:nvPr/>
        </p:nvGrpSpPr>
        <p:grpSpPr>
          <a:xfrm>
            <a:off x="1648198" y="3268654"/>
            <a:ext cx="4279849" cy="3266927"/>
            <a:chOff x="0" y="-47625"/>
            <a:chExt cx="1127203" cy="860425"/>
          </a:xfrm>
        </p:grpSpPr>
        <p:sp>
          <p:nvSpPr>
            <p:cNvPr id="189" name="Google Shape;189;p18"/>
            <p:cNvSpPr/>
            <p:nvPr/>
          </p:nvSpPr>
          <p:spPr>
            <a:xfrm>
              <a:off x="0" y="0"/>
              <a:ext cx="1127203" cy="287426"/>
            </a:xfrm>
            <a:custGeom>
              <a:rect b="b" l="l" r="r" t="t"/>
              <a:pathLst>
                <a:path extrusionOk="0" h="28742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287426"/>
                  </a:lnTo>
                  <a:lnTo>
                    <a:pt x="0" y="287426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8"/>
          <p:cNvGrpSpPr/>
          <p:nvPr/>
        </p:nvGrpSpPr>
        <p:grpSpPr>
          <a:xfrm>
            <a:off x="6427172" y="4376124"/>
            <a:ext cx="5504645" cy="3266929"/>
            <a:chOff x="0" y="-47625"/>
            <a:chExt cx="1449783" cy="860425"/>
          </a:xfrm>
        </p:grpSpPr>
        <p:sp>
          <p:nvSpPr>
            <p:cNvPr id="192" name="Google Shape;192;p18"/>
            <p:cNvSpPr/>
            <p:nvPr/>
          </p:nvSpPr>
          <p:spPr>
            <a:xfrm>
              <a:off x="0" y="0"/>
              <a:ext cx="1449783" cy="491996"/>
            </a:xfrm>
            <a:custGeom>
              <a:rect b="b" l="l" r="r" t="t"/>
              <a:pathLst>
                <a:path extrusionOk="0" h="491996" w="1449783">
                  <a:moveTo>
                    <a:pt x="0" y="0"/>
                  </a:moveTo>
                  <a:lnTo>
                    <a:pt x="1449783" y="0"/>
                  </a:lnTo>
                  <a:lnTo>
                    <a:pt x="1449783" y="491996"/>
                  </a:lnTo>
                  <a:lnTo>
                    <a:pt x="0" y="491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8"/>
          <p:cNvGrpSpPr/>
          <p:nvPr/>
        </p:nvGrpSpPr>
        <p:grpSpPr>
          <a:xfrm>
            <a:off x="6427172" y="3284804"/>
            <a:ext cx="5504645" cy="3266927"/>
            <a:chOff x="0" y="-47625"/>
            <a:chExt cx="1449783" cy="860425"/>
          </a:xfrm>
        </p:grpSpPr>
        <p:sp>
          <p:nvSpPr>
            <p:cNvPr id="195" name="Google Shape;195;p18"/>
            <p:cNvSpPr/>
            <p:nvPr/>
          </p:nvSpPr>
          <p:spPr>
            <a:xfrm>
              <a:off x="0" y="0"/>
              <a:ext cx="1449783" cy="287426"/>
            </a:xfrm>
            <a:custGeom>
              <a:rect b="b" l="l" r="r" t="t"/>
              <a:pathLst>
                <a:path extrusionOk="0" h="287426" w="1449783">
                  <a:moveTo>
                    <a:pt x="0" y="0"/>
                  </a:moveTo>
                  <a:lnTo>
                    <a:pt x="1449783" y="0"/>
                  </a:lnTo>
                  <a:lnTo>
                    <a:pt x="1449783" y="287426"/>
                  </a:lnTo>
                  <a:lnTo>
                    <a:pt x="0" y="287426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12375158" y="4359974"/>
            <a:ext cx="4279849" cy="3266929"/>
            <a:chOff x="0" y="-47625"/>
            <a:chExt cx="1127203" cy="860425"/>
          </a:xfrm>
        </p:grpSpPr>
        <p:sp>
          <p:nvSpPr>
            <p:cNvPr id="198" name="Google Shape;198;p18"/>
            <p:cNvSpPr/>
            <p:nvPr/>
          </p:nvSpPr>
          <p:spPr>
            <a:xfrm>
              <a:off x="0" y="0"/>
              <a:ext cx="1127203" cy="491996"/>
            </a:xfrm>
            <a:custGeom>
              <a:rect b="b" l="l" r="r" t="t"/>
              <a:pathLst>
                <a:path extrusionOk="0" h="49199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491996"/>
                  </a:lnTo>
                  <a:lnTo>
                    <a:pt x="0" y="4919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12375158" y="3268654"/>
            <a:ext cx="4279849" cy="3266927"/>
            <a:chOff x="0" y="-47625"/>
            <a:chExt cx="1127203" cy="860425"/>
          </a:xfrm>
        </p:grpSpPr>
        <p:sp>
          <p:nvSpPr>
            <p:cNvPr id="201" name="Google Shape;201;p18"/>
            <p:cNvSpPr/>
            <p:nvPr/>
          </p:nvSpPr>
          <p:spPr>
            <a:xfrm>
              <a:off x="0" y="0"/>
              <a:ext cx="1127203" cy="287426"/>
            </a:xfrm>
            <a:custGeom>
              <a:rect b="b" l="l" r="r" t="t"/>
              <a:pathLst>
                <a:path extrusionOk="0" h="287426" w="1127203">
                  <a:moveTo>
                    <a:pt x="0" y="0"/>
                  </a:moveTo>
                  <a:lnTo>
                    <a:pt x="1127203" y="0"/>
                  </a:lnTo>
                  <a:lnTo>
                    <a:pt x="1127203" y="287426"/>
                  </a:lnTo>
                  <a:lnTo>
                    <a:pt x="0" y="287426"/>
                  </a:lnTo>
                  <a:close/>
                </a:path>
              </a:pathLst>
            </a:custGeom>
            <a:solidFill>
              <a:srgbClr val="000000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8"/>
          <p:cNvSpPr txBox="1"/>
          <p:nvPr/>
        </p:nvSpPr>
        <p:spPr>
          <a:xfrm>
            <a:off x="1808247" y="3718334"/>
            <a:ext cx="3959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Mondays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1902528" y="5272272"/>
            <a:ext cx="35574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Campus Wide Lessons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6547300" y="3734475"/>
            <a:ext cx="5259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Tuesdays &amp; Thursdays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888558" y="4746222"/>
            <a:ext cx="45819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6051" lvl="1" marL="4921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from specific teachers,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6051" lvl="1" marL="4921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Missing Work,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6051" lvl="1" marL="4921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Homework,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6051" lvl="1" marL="49210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Reading.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12535207" y="3718334"/>
            <a:ext cx="3959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Fridays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12604063" y="4872222"/>
            <a:ext cx="38220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6051" lvl="1" marL="4921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Attendance Check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6051" lvl="1" marL="49210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Grade Check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6051" lvl="1" marL="492101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79"/>
              <a:buFont typeface="Montserrat"/>
              <a:buChar char="•"/>
            </a:pPr>
            <a:r>
              <a:rPr i="0" lang="en-US" sz="22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Sabercat Celebrations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19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19"/>
          <p:cNvSpPr txBox="1"/>
          <p:nvPr/>
        </p:nvSpPr>
        <p:spPr>
          <a:xfrm>
            <a:off x="1028700" y="904875"/>
            <a:ext cx="69036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MONDAYS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1028700" y="2403583"/>
            <a:ext cx="6839100" cy="7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Lessons will be posted in the Google Classroom.</a:t>
            </a:r>
            <a:endParaRPr i="0" sz="387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Students will complete the Google Form reflection after each lesson.</a:t>
            </a:r>
            <a:endParaRPr i="0" sz="387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8766" lvl="1" marL="837533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Students will not leave their assigned "home base" advisory room.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6" name="Google Shape;216;p19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217" name="Google Shape;217;p19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9"/>
          <p:cNvSpPr/>
          <p:nvPr/>
        </p:nvSpPr>
        <p:spPr>
          <a:xfrm>
            <a:off x="11615638" y="771465"/>
            <a:ext cx="4483323" cy="8744069"/>
          </a:xfrm>
          <a:custGeom>
            <a:rect b="b" l="l" r="r" t="t"/>
            <a:pathLst>
              <a:path extrusionOk="0" h="8744069" w="4483323">
                <a:moveTo>
                  <a:pt x="0" y="0"/>
                </a:moveTo>
                <a:lnTo>
                  <a:pt x="4483323" y="0"/>
                </a:lnTo>
                <a:lnTo>
                  <a:pt x="4483323" y="8744070"/>
                </a:lnTo>
                <a:lnTo>
                  <a:pt x="0" y="8744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20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20"/>
          <p:cNvSpPr txBox="1"/>
          <p:nvPr/>
        </p:nvSpPr>
        <p:spPr>
          <a:xfrm>
            <a:off x="1028700" y="904875"/>
            <a:ext cx="69036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TUESDAYS &amp; THURSDAYS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1028700" y="3370752"/>
            <a:ext cx="7474200" cy="57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Leaving the Classroom: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Starts Aug 15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Students must be invited by a teacher who has signed their advisory pass.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stay in the new classroom for the entire advisory period.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7" name="Google Shape;227;p20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228" name="Google Shape;228;p20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66883" y="1028700"/>
            <a:ext cx="7511380" cy="8229600"/>
          </a:xfrm>
          <a:custGeom>
            <a:rect b="b" l="l" r="r" t="t"/>
            <a:pathLst>
              <a:path extrusionOk="0" h="8229600" w="7511380">
                <a:moveTo>
                  <a:pt x="0" y="0"/>
                </a:moveTo>
                <a:lnTo>
                  <a:pt x="7511380" y="0"/>
                </a:lnTo>
                <a:lnTo>
                  <a:pt x="75113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21"/>
          <p:cNvCxnSpPr/>
          <p:nvPr/>
        </p:nvCxnSpPr>
        <p:spPr>
          <a:xfrm rot="5400000">
            <a:off x="4010025" y="5133975"/>
            <a:ext cx="102870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21"/>
          <p:cNvSpPr txBox="1"/>
          <p:nvPr/>
        </p:nvSpPr>
        <p:spPr>
          <a:xfrm>
            <a:off x="1028700" y="904875"/>
            <a:ext cx="69036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274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TUESDAYS &amp; THURSDAYS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1028700" y="3794233"/>
            <a:ext cx="7474200" cy="3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8766" lvl="1" marL="83753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•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Staying in the "home base," students may: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on missing work.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 on homework.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58355" lvl="2" marL="1675066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79"/>
              <a:buFont typeface="Montserrat"/>
              <a:buChar char="⚬"/>
            </a:pPr>
            <a:r>
              <a:rPr i="0" lang="en-US" sz="387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8" name="Google Shape;238;p21"/>
          <p:cNvGrpSpPr/>
          <p:nvPr/>
        </p:nvGrpSpPr>
        <p:grpSpPr>
          <a:xfrm>
            <a:off x="9163050" y="-321986"/>
            <a:ext cx="9319046" cy="10803082"/>
            <a:chOff x="0" y="-47625"/>
            <a:chExt cx="2454399" cy="2845256"/>
          </a:xfrm>
        </p:grpSpPr>
        <p:sp>
          <p:nvSpPr>
            <p:cNvPr id="239" name="Google Shape;239;p21"/>
            <p:cNvSpPr/>
            <p:nvPr/>
          </p:nvSpPr>
          <p:spPr>
            <a:xfrm>
              <a:off x="0" y="0"/>
              <a:ext cx="2454399" cy="2797631"/>
            </a:xfrm>
            <a:custGeom>
              <a:rect b="b" l="l" r="r" t="t"/>
              <a:pathLst>
                <a:path extrusionOk="0" h="2797631" w="2454399">
                  <a:moveTo>
                    <a:pt x="0" y="0"/>
                  </a:moveTo>
                  <a:lnTo>
                    <a:pt x="2454399" y="0"/>
                  </a:lnTo>
                  <a:lnTo>
                    <a:pt x="2454399" y="2797631"/>
                  </a:lnTo>
                  <a:lnTo>
                    <a:pt x="0" y="2797631"/>
                  </a:lnTo>
                  <a:close/>
                </a:path>
              </a:pathLst>
            </a:custGeom>
            <a:solidFill>
              <a:srgbClr val="C2272D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1"/>
          <p:cNvSpPr/>
          <p:nvPr/>
        </p:nvSpPr>
        <p:spPr>
          <a:xfrm>
            <a:off x="11737178" y="1028700"/>
            <a:ext cx="4594271" cy="8339436"/>
          </a:xfrm>
          <a:custGeom>
            <a:rect b="b" l="l" r="r" t="t"/>
            <a:pathLst>
              <a:path extrusionOk="0" h="8339436" w="4594271">
                <a:moveTo>
                  <a:pt x="0" y="0"/>
                </a:moveTo>
                <a:lnTo>
                  <a:pt x="4594271" y="0"/>
                </a:lnTo>
                <a:lnTo>
                  <a:pt x="4594271" y="8339436"/>
                </a:lnTo>
                <a:lnTo>
                  <a:pt x="0" y="8339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