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</p:sldMasterIdLst>
  <p:notesMasterIdLst>
    <p:notesMasterId r:id="rId21"/>
  </p:notesMasterIdLst>
  <p:sldIdLst>
    <p:sldId id="256" r:id="rId2"/>
    <p:sldId id="257" r:id="rId3"/>
    <p:sldId id="275" r:id="rId4"/>
    <p:sldId id="284" r:id="rId5"/>
    <p:sldId id="270" r:id="rId6"/>
    <p:sldId id="333" r:id="rId7"/>
    <p:sldId id="262" r:id="rId8"/>
    <p:sldId id="261" r:id="rId9"/>
    <p:sldId id="260" r:id="rId10"/>
    <p:sldId id="299" r:id="rId11"/>
    <p:sldId id="344" r:id="rId12"/>
    <p:sldId id="349" r:id="rId13"/>
    <p:sldId id="350" r:id="rId14"/>
    <p:sldId id="345" r:id="rId15"/>
    <p:sldId id="346" r:id="rId16"/>
    <p:sldId id="342" r:id="rId17"/>
    <p:sldId id="341" r:id="rId18"/>
    <p:sldId id="303" r:id="rId19"/>
    <p:sldId id="34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00"/>
    <a:srgbClr val="8EE7F0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9" autoAdjust="0"/>
    <p:restoredTop sz="93133" autoAdjust="0"/>
  </p:normalViewPr>
  <p:slideViewPr>
    <p:cSldViewPr>
      <p:cViewPr>
        <p:scale>
          <a:sx n="64" d="100"/>
          <a:sy n="64" d="100"/>
        </p:scale>
        <p:origin x="108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6.png"/><Relationship Id="rId18" Type="http://schemas.openxmlformats.org/officeDocument/2006/relationships/image" Target="../media/image14.svg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8.png"/><Relationship Id="rId16" Type="http://schemas.openxmlformats.org/officeDocument/2006/relationships/image" Target="../media/image12.svg"/><Relationship Id="rId1" Type="http://schemas.openxmlformats.org/officeDocument/2006/relationships/image" Target="../media/image2.png"/><Relationship Id="rId6" Type="http://schemas.openxmlformats.org/officeDocument/2006/relationships/image" Target="../media/image2.svg"/><Relationship Id="rId11" Type="http://schemas.openxmlformats.org/officeDocument/2006/relationships/image" Target="../media/image5.png"/><Relationship Id="rId15" Type="http://schemas.openxmlformats.org/officeDocument/2006/relationships/image" Target="../media/image7.png"/><Relationship Id="rId10" Type="http://schemas.openxmlformats.org/officeDocument/2006/relationships/image" Target="../media/image6.svg"/><Relationship Id="rId9" Type="http://schemas.openxmlformats.org/officeDocument/2006/relationships/image" Target="../media/image4.png"/><Relationship Id="rId14" Type="http://schemas.openxmlformats.org/officeDocument/2006/relationships/image" Target="../media/image10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svg"/><Relationship Id="rId1" Type="http://schemas.openxmlformats.org/officeDocument/2006/relationships/image" Target="../media/image9.png"/><Relationship Id="rId6" Type="http://schemas.openxmlformats.org/officeDocument/2006/relationships/image" Target="../media/image20.svg"/><Relationship Id="rId5" Type="http://schemas.openxmlformats.org/officeDocument/2006/relationships/image" Target="../media/image11.png"/><Relationship Id="rId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6.png"/><Relationship Id="rId18" Type="http://schemas.openxmlformats.org/officeDocument/2006/relationships/image" Target="../media/image14.svg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8.png"/><Relationship Id="rId16" Type="http://schemas.openxmlformats.org/officeDocument/2006/relationships/image" Target="../media/image12.svg"/><Relationship Id="rId1" Type="http://schemas.openxmlformats.org/officeDocument/2006/relationships/image" Target="../media/image2.png"/><Relationship Id="rId6" Type="http://schemas.openxmlformats.org/officeDocument/2006/relationships/image" Target="../media/image2.svg"/><Relationship Id="rId11" Type="http://schemas.openxmlformats.org/officeDocument/2006/relationships/image" Target="../media/image5.png"/><Relationship Id="rId15" Type="http://schemas.openxmlformats.org/officeDocument/2006/relationships/image" Target="../media/image7.png"/><Relationship Id="rId10" Type="http://schemas.openxmlformats.org/officeDocument/2006/relationships/image" Target="../media/image6.svg"/><Relationship Id="rId9" Type="http://schemas.openxmlformats.org/officeDocument/2006/relationships/image" Target="../media/image4.png"/><Relationship Id="rId14" Type="http://schemas.openxmlformats.org/officeDocument/2006/relationships/image" Target="../media/image10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svg"/><Relationship Id="rId1" Type="http://schemas.openxmlformats.org/officeDocument/2006/relationships/image" Target="../media/image9.png"/><Relationship Id="rId6" Type="http://schemas.openxmlformats.org/officeDocument/2006/relationships/image" Target="../media/image20.svg"/><Relationship Id="rId5" Type="http://schemas.openxmlformats.org/officeDocument/2006/relationships/image" Target="../media/image11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96A111-9314-497A-8FB1-D6907E20FAC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B25D9E0-7F9A-418A-9440-D78793B2EC4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u="none" dirty="0" smtClean="0"/>
            <a:t>Course Description Book</a:t>
          </a:r>
          <a:r>
            <a:rPr lang="en-US" dirty="0" smtClean="0"/>
            <a:t> </a:t>
          </a:r>
          <a:endParaRPr lang="en-US" dirty="0"/>
        </a:p>
      </dgm:t>
    </dgm:pt>
    <dgm:pt modelId="{9BAEDF92-3242-4954-B3A6-9C8A3A5684C6}" type="parTrans" cxnId="{81A55BAF-78B5-4DBD-B6AD-1EA9DF8DB11B}">
      <dgm:prSet/>
      <dgm:spPr/>
      <dgm:t>
        <a:bodyPr/>
        <a:lstStyle/>
        <a:p>
          <a:endParaRPr lang="en-US"/>
        </a:p>
      </dgm:t>
    </dgm:pt>
    <dgm:pt modelId="{EE2534E4-0E89-4DEA-A7C7-2DFF4A981205}" type="sibTrans" cxnId="{81A55BAF-78B5-4DBD-B6AD-1EA9DF8DB11B}">
      <dgm:prSet/>
      <dgm:spPr/>
      <dgm:t>
        <a:bodyPr/>
        <a:lstStyle/>
        <a:p>
          <a:endParaRPr lang="en-US"/>
        </a:p>
      </dgm:t>
    </dgm:pt>
    <dgm:pt modelId="{E46C924D-FDE2-4099-80C2-941835DCFC2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050" dirty="0" smtClean="0"/>
            <a:t>*Course Description book can </a:t>
          </a:r>
          <a:r>
            <a:rPr lang="en-US" sz="1050" dirty="0"/>
            <a:t>also found on the district website </a:t>
          </a:r>
          <a:r>
            <a:rPr lang="en-US" sz="1050" i="0" u="none" dirty="0" smtClean="0"/>
            <a:t>www.gilbertschools.net&gt;Academics</a:t>
          </a:r>
          <a:endParaRPr lang="en-US" sz="1050" i="0" u="none" dirty="0"/>
        </a:p>
      </dgm:t>
    </dgm:pt>
    <dgm:pt modelId="{7275684D-EA7C-4424-B02C-320C3E2E8798}" type="parTrans" cxnId="{AB536699-103E-4026-AC79-A3B27F335CD5}">
      <dgm:prSet/>
      <dgm:spPr/>
      <dgm:t>
        <a:bodyPr/>
        <a:lstStyle/>
        <a:p>
          <a:endParaRPr lang="en-US"/>
        </a:p>
      </dgm:t>
    </dgm:pt>
    <dgm:pt modelId="{D78CB5D8-4913-4B1B-B6EE-F464A83130B7}" type="sibTrans" cxnId="{AB536699-103E-4026-AC79-A3B27F335CD5}">
      <dgm:prSet/>
      <dgm:spPr/>
      <dgm:t>
        <a:bodyPr/>
        <a:lstStyle/>
        <a:p>
          <a:endParaRPr lang="en-US"/>
        </a:p>
      </dgm:t>
    </dgm:pt>
    <dgm:pt modelId="{6054E1D0-2617-4DAF-9993-4246E7232E3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u="none" dirty="0" smtClean="0"/>
            <a:t>Directions </a:t>
          </a:r>
          <a:r>
            <a:rPr lang="en-US" dirty="0" smtClean="0"/>
            <a:t>on </a:t>
          </a:r>
          <a:r>
            <a:rPr lang="en-US" dirty="0"/>
            <a:t>how to input classes into Infinite </a:t>
          </a:r>
          <a:r>
            <a:rPr lang="en-US" dirty="0" smtClean="0"/>
            <a:t>Campus</a:t>
          </a:r>
          <a:endParaRPr lang="en-US" dirty="0"/>
        </a:p>
      </dgm:t>
    </dgm:pt>
    <dgm:pt modelId="{19C88E7C-F4FE-492B-9F3D-67D114AD084E}" type="parTrans" cxnId="{9C491F54-B353-4337-939E-636458E694B6}">
      <dgm:prSet/>
      <dgm:spPr/>
      <dgm:t>
        <a:bodyPr/>
        <a:lstStyle/>
        <a:p>
          <a:endParaRPr lang="en-US"/>
        </a:p>
      </dgm:t>
    </dgm:pt>
    <dgm:pt modelId="{B7AC76C2-2078-4C01-9BD5-AE1A8E05EA3E}" type="sibTrans" cxnId="{9C491F54-B353-4337-939E-636458E694B6}">
      <dgm:prSet/>
      <dgm:spPr/>
      <dgm:t>
        <a:bodyPr/>
        <a:lstStyle/>
        <a:p>
          <a:endParaRPr lang="en-US"/>
        </a:p>
      </dgm:t>
    </dgm:pt>
    <dgm:pt modelId="{E39B0884-D90F-4289-BBE0-C7879212659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u="none" dirty="0" smtClean="0"/>
            <a:t>PowerPoints</a:t>
          </a:r>
          <a:endParaRPr lang="en-US" u="none" dirty="0"/>
        </a:p>
      </dgm:t>
    </dgm:pt>
    <dgm:pt modelId="{8C2ED19A-A9A7-43F4-A916-41C2CA471474}" type="parTrans" cxnId="{2A15FF42-CF4B-4A7A-ACBB-044392A45F76}">
      <dgm:prSet/>
      <dgm:spPr/>
      <dgm:t>
        <a:bodyPr/>
        <a:lstStyle/>
        <a:p>
          <a:endParaRPr lang="en-US"/>
        </a:p>
      </dgm:t>
    </dgm:pt>
    <dgm:pt modelId="{B7CA6014-357D-447A-9F58-4737C95B7E98}" type="sibTrans" cxnId="{2A15FF42-CF4B-4A7A-ACBB-044392A45F76}">
      <dgm:prSet/>
      <dgm:spPr/>
      <dgm:t>
        <a:bodyPr/>
        <a:lstStyle/>
        <a:p>
          <a:endParaRPr lang="en-US"/>
        </a:p>
      </dgm:t>
    </dgm:pt>
    <dgm:pt modelId="{AB215AD1-563A-40BD-B8EC-4E2786B62F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u="none" dirty="0" smtClean="0">
              <a:solidFill>
                <a:schemeClr val="tx1"/>
              </a:solidFill>
            </a:rPr>
            <a:t>Course  Advertisements</a:t>
          </a:r>
          <a:endParaRPr lang="en-US" u="none" dirty="0">
            <a:solidFill>
              <a:schemeClr val="tx1"/>
            </a:solidFill>
          </a:endParaRPr>
        </a:p>
      </dgm:t>
    </dgm:pt>
    <dgm:pt modelId="{AC7CB5DD-CC08-4BDB-98C8-42E562A8468E}" type="parTrans" cxnId="{A893004A-9FFA-4F03-BFB7-26F73AC6A4B9}">
      <dgm:prSet/>
      <dgm:spPr/>
      <dgm:t>
        <a:bodyPr/>
        <a:lstStyle/>
        <a:p>
          <a:endParaRPr lang="en-US"/>
        </a:p>
      </dgm:t>
    </dgm:pt>
    <dgm:pt modelId="{B56FD0E3-9F85-4966-A7E3-D3A7C5BC8F9D}" type="sibTrans" cxnId="{A893004A-9FFA-4F03-BFB7-26F73AC6A4B9}">
      <dgm:prSet/>
      <dgm:spPr/>
      <dgm:t>
        <a:bodyPr/>
        <a:lstStyle/>
        <a:p>
          <a:endParaRPr lang="en-US"/>
        </a:p>
      </dgm:t>
    </dgm:pt>
    <dgm:pt modelId="{10AF4DE2-EFAB-4FEA-899E-539C01DAFCF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i="1" dirty="0"/>
            <a:t>Please take time to review the information in the Course Description Book with your child. </a:t>
          </a:r>
          <a:endParaRPr lang="en-US" dirty="0"/>
        </a:p>
      </dgm:t>
    </dgm:pt>
    <dgm:pt modelId="{E3901339-CF00-4B7F-B130-3013E18A5300}" type="parTrans" cxnId="{CC9A3456-6128-4204-9597-ABFD0145283A}">
      <dgm:prSet/>
      <dgm:spPr/>
      <dgm:t>
        <a:bodyPr/>
        <a:lstStyle/>
        <a:p>
          <a:endParaRPr lang="en-US"/>
        </a:p>
      </dgm:t>
    </dgm:pt>
    <dgm:pt modelId="{0A05F73F-CE02-4F03-A7FB-B16D11E6B2BE}" type="sibTrans" cxnId="{CC9A3456-6128-4204-9597-ABFD0145283A}">
      <dgm:prSet/>
      <dgm:spPr/>
      <dgm:t>
        <a:bodyPr/>
        <a:lstStyle/>
        <a:p>
          <a:endParaRPr lang="en-US"/>
        </a:p>
      </dgm:t>
    </dgm:pt>
    <dgm:pt modelId="{B9AAA69C-7776-4E72-B3FD-DB72F030C78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u="none" dirty="0"/>
            <a:t>Course Listing Form</a:t>
          </a:r>
        </a:p>
      </dgm:t>
    </dgm:pt>
    <dgm:pt modelId="{A5C8A755-2F11-4351-9016-0D4AABAE250F}" type="parTrans" cxnId="{01D6F53F-48A6-40CC-B970-C6CE7988A169}">
      <dgm:prSet/>
      <dgm:spPr/>
      <dgm:t>
        <a:bodyPr/>
        <a:lstStyle/>
        <a:p>
          <a:endParaRPr lang="en-US"/>
        </a:p>
      </dgm:t>
    </dgm:pt>
    <dgm:pt modelId="{2BB5B4C0-AF48-4316-BF01-0B1C0DA90C31}" type="sibTrans" cxnId="{01D6F53F-48A6-40CC-B970-C6CE7988A169}">
      <dgm:prSet/>
      <dgm:spPr/>
      <dgm:t>
        <a:bodyPr/>
        <a:lstStyle/>
        <a:p>
          <a:endParaRPr lang="en-US"/>
        </a:p>
      </dgm:t>
    </dgm:pt>
    <dgm:pt modelId="{8EA058A3-0CDB-449E-8734-D866BC6FE0F5}" type="pres">
      <dgm:prSet presAssocID="{BF96A111-9314-497A-8FB1-D6907E20FAC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41249D-55EF-4BBE-A8EE-31EB886D928F}" type="pres">
      <dgm:prSet presAssocID="{6B25D9E0-7F9A-418A-9440-D78793B2EC46}" presName="compNode" presStyleCnt="0"/>
      <dgm:spPr/>
      <dgm:t>
        <a:bodyPr/>
        <a:lstStyle/>
        <a:p>
          <a:endParaRPr lang="en-US"/>
        </a:p>
      </dgm:t>
    </dgm:pt>
    <dgm:pt modelId="{2E4B8073-3AB1-4FB6-90B4-EB6C96BAAC4E}" type="pres">
      <dgm:prSet presAssocID="{6B25D9E0-7F9A-418A-9440-D78793B2EC46}" presName="bgRect" presStyleLbl="bgShp" presStyleIdx="0" presStyleCnt="7" custLinFactY="-17513" custLinFactNeighborX="27404" custLinFactNeighborY="-100000"/>
      <dgm:spPr/>
      <dgm:t>
        <a:bodyPr/>
        <a:lstStyle/>
        <a:p>
          <a:endParaRPr lang="en-US"/>
        </a:p>
      </dgm:t>
    </dgm:pt>
    <dgm:pt modelId="{D3F4B17F-D857-4DDA-A993-1032FFFB35D5}" type="pres">
      <dgm:prSet presAssocID="{6B25D9E0-7F9A-418A-9440-D78793B2EC46}" presName="iconRect" presStyleLbl="node1" presStyleIdx="0" presStyleCnt="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30B314F1-02AB-4B42-9D0F-5629CE017AB5}" type="pres">
      <dgm:prSet presAssocID="{6B25D9E0-7F9A-418A-9440-D78793B2EC46}" presName="spaceRect" presStyleCnt="0"/>
      <dgm:spPr/>
      <dgm:t>
        <a:bodyPr/>
        <a:lstStyle/>
        <a:p>
          <a:endParaRPr lang="en-US"/>
        </a:p>
      </dgm:t>
    </dgm:pt>
    <dgm:pt modelId="{1B38CD1B-DD8D-4D81-94DB-E6D0FBCF11C6}" type="pres">
      <dgm:prSet presAssocID="{6B25D9E0-7F9A-418A-9440-D78793B2EC46}" presName="parTx" presStyleLbl="revTx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0BE8502-4B76-4993-A294-68C6D63DDBCC}" type="pres">
      <dgm:prSet presAssocID="{EE2534E4-0E89-4DEA-A7C7-2DFF4A981205}" presName="sibTrans" presStyleCnt="0"/>
      <dgm:spPr/>
      <dgm:t>
        <a:bodyPr/>
        <a:lstStyle/>
        <a:p>
          <a:endParaRPr lang="en-US"/>
        </a:p>
      </dgm:t>
    </dgm:pt>
    <dgm:pt modelId="{DE3B9909-6D88-4366-9A9D-54BBD70EA9F4}" type="pres">
      <dgm:prSet presAssocID="{E46C924D-FDE2-4099-80C2-941835DCFC2A}" presName="compNode" presStyleCnt="0"/>
      <dgm:spPr/>
      <dgm:t>
        <a:bodyPr/>
        <a:lstStyle/>
        <a:p>
          <a:endParaRPr lang="en-US"/>
        </a:p>
      </dgm:t>
    </dgm:pt>
    <dgm:pt modelId="{2D02785F-732E-4A22-A6F8-53A4F535B29D}" type="pres">
      <dgm:prSet presAssocID="{E46C924D-FDE2-4099-80C2-941835DCFC2A}" presName="bgRect" presStyleLbl="bgShp" presStyleIdx="1" presStyleCnt="7" custLinFactNeighborX="8480" custLinFactNeighborY="5956"/>
      <dgm:spPr/>
      <dgm:t>
        <a:bodyPr/>
        <a:lstStyle/>
        <a:p>
          <a:endParaRPr lang="en-US"/>
        </a:p>
      </dgm:t>
    </dgm:pt>
    <dgm:pt modelId="{43E30EE2-D8E3-48BA-A146-AFB4C0C878A0}" type="pres">
      <dgm:prSet presAssocID="{E46C924D-FDE2-4099-80C2-941835DCFC2A}" presName="iconRect" presStyleLbl="node1" presStyleIdx="1" presStyleCnt="7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1310E3D3-E084-48CC-87A1-E85959ACF5CD}" type="pres">
      <dgm:prSet presAssocID="{E46C924D-FDE2-4099-80C2-941835DCFC2A}" presName="spaceRect" presStyleCnt="0"/>
      <dgm:spPr/>
      <dgm:t>
        <a:bodyPr/>
        <a:lstStyle/>
        <a:p>
          <a:endParaRPr lang="en-US"/>
        </a:p>
      </dgm:t>
    </dgm:pt>
    <dgm:pt modelId="{AD74959E-B1C9-4D64-9124-B6625E460A57}" type="pres">
      <dgm:prSet presAssocID="{E46C924D-FDE2-4099-80C2-941835DCFC2A}" presName="parTx" presStyleLbl="revTx" presStyleIdx="1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C142E00-CBE6-4139-A3EC-8AEFD3508B6C}" type="pres">
      <dgm:prSet presAssocID="{D78CB5D8-4913-4B1B-B6EE-F464A83130B7}" presName="sibTrans" presStyleCnt="0"/>
      <dgm:spPr/>
      <dgm:t>
        <a:bodyPr/>
        <a:lstStyle/>
        <a:p>
          <a:endParaRPr lang="en-US"/>
        </a:p>
      </dgm:t>
    </dgm:pt>
    <dgm:pt modelId="{8D28C9B9-6E02-4431-BB20-A4CBE38798CE}" type="pres">
      <dgm:prSet presAssocID="{6054E1D0-2617-4DAF-9993-4246E7232E33}" presName="compNode" presStyleCnt="0"/>
      <dgm:spPr/>
      <dgm:t>
        <a:bodyPr/>
        <a:lstStyle/>
        <a:p>
          <a:endParaRPr lang="en-US"/>
        </a:p>
      </dgm:t>
    </dgm:pt>
    <dgm:pt modelId="{8EB6ABD1-29B5-49E2-8249-80939422B846}" type="pres">
      <dgm:prSet presAssocID="{6054E1D0-2617-4DAF-9993-4246E7232E33}" presName="bgRect" presStyleLbl="bgShp" presStyleIdx="2" presStyleCnt="7"/>
      <dgm:spPr/>
      <dgm:t>
        <a:bodyPr/>
        <a:lstStyle/>
        <a:p>
          <a:endParaRPr lang="en-US"/>
        </a:p>
      </dgm:t>
    </dgm:pt>
    <dgm:pt modelId="{CC1661E8-A0DD-401D-A55D-A54A3059F282}" type="pres">
      <dgm:prSet presAssocID="{6054E1D0-2617-4DAF-9993-4246E7232E33}" presName="iconRect" presStyleLbl="node1" presStyleIdx="2" presStyleCnt="7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C3A788FA-4A4F-4223-AB7D-1676619774B3}" type="pres">
      <dgm:prSet presAssocID="{6054E1D0-2617-4DAF-9993-4246E7232E33}" presName="spaceRect" presStyleCnt="0"/>
      <dgm:spPr/>
      <dgm:t>
        <a:bodyPr/>
        <a:lstStyle/>
        <a:p>
          <a:endParaRPr lang="en-US"/>
        </a:p>
      </dgm:t>
    </dgm:pt>
    <dgm:pt modelId="{1B3C176B-AE9D-41B1-B22B-17C9B584BD71}" type="pres">
      <dgm:prSet presAssocID="{6054E1D0-2617-4DAF-9993-4246E7232E33}" presName="parTx" presStyleLbl="revTx" presStyleIdx="2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D61CB5A-8034-4309-A6C2-53BE9B8A5620}" type="pres">
      <dgm:prSet presAssocID="{B7AC76C2-2078-4C01-9BD5-AE1A8E05EA3E}" presName="sibTrans" presStyleCnt="0"/>
      <dgm:spPr/>
      <dgm:t>
        <a:bodyPr/>
        <a:lstStyle/>
        <a:p>
          <a:endParaRPr lang="en-US"/>
        </a:p>
      </dgm:t>
    </dgm:pt>
    <dgm:pt modelId="{6C41CEDC-8D98-4653-B41A-0B4338F644DD}" type="pres">
      <dgm:prSet presAssocID="{E39B0884-D90F-4289-BBE0-C78792126594}" presName="compNode" presStyleCnt="0"/>
      <dgm:spPr/>
      <dgm:t>
        <a:bodyPr/>
        <a:lstStyle/>
        <a:p>
          <a:endParaRPr lang="en-US"/>
        </a:p>
      </dgm:t>
    </dgm:pt>
    <dgm:pt modelId="{FC4ABF9D-3065-4ECD-B0E8-4DF694D0983A}" type="pres">
      <dgm:prSet presAssocID="{E39B0884-D90F-4289-BBE0-C78792126594}" presName="bgRect" presStyleLbl="bgShp" presStyleIdx="3" presStyleCnt="7"/>
      <dgm:spPr/>
      <dgm:t>
        <a:bodyPr/>
        <a:lstStyle/>
        <a:p>
          <a:endParaRPr lang="en-US"/>
        </a:p>
      </dgm:t>
    </dgm:pt>
    <dgm:pt modelId="{AA628365-4D88-4248-A144-F43B816E42F4}" type="pres">
      <dgm:prSet presAssocID="{E39B0884-D90F-4289-BBE0-C78792126594}" presName="iconRect" presStyleLbl="node1" presStyleIdx="3" presStyleCnt="7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CE0220D3-CA7C-4F9B-9E95-73B38D189CAF}" type="pres">
      <dgm:prSet presAssocID="{E39B0884-D90F-4289-BBE0-C78792126594}" presName="spaceRect" presStyleCnt="0"/>
      <dgm:spPr/>
      <dgm:t>
        <a:bodyPr/>
        <a:lstStyle/>
        <a:p>
          <a:endParaRPr lang="en-US"/>
        </a:p>
      </dgm:t>
    </dgm:pt>
    <dgm:pt modelId="{2667143A-56CD-4CAC-82A9-7879D3E587A7}" type="pres">
      <dgm:prSet presAssocID="{E39B0884-D90F-4289-BBE0-C78792126594}" presName="parTx" presStyleLbl="revTx" presStyleIdx="3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FAFE3C8-1DF4-43C5-96EB-242B75C82462}" type="pres">
      <dgm:prSet presAssocID="{B7CA6014-357D-447A-9F58-4737C95B7E98}" presName="sibTrans" presStyleCnt="0"/>
      <dgm:spPr/>
      <dgm:t>
        <a:bodyPr/>
        <a:lstStyle/>
        <a:p>
          <a:endParaRPr lang="en-US"/>
        </a:p>
      </dgm:t>
    </dgm:pt>
    <dgm:pt modelId="{348CB389-3ACF-460F-9C86-D80261FBF4DD}" type="pres">
      <dgm:prSet presAssocID="{AB215AD1-563A-40BD-B8EC-4E2786B62F70}" presName="compNode" presStyleCnt="0"/>
      <dgm:spPr/>
      <dgm:t>
        <a:bodyPr/>
        <a:lstStyle/>
        <a:p>
          <a:endParaRPr lang="en-US"/>
        </a:p>
      </dgm:t>
    </dgm:pt>
    <dgm:pt modelId="{20496A42-F3A5-40B9-8307-526D55897F22}" type="pres">
      <dgm:prSet presAssocID="{AB215AD1-563A-40BD-B8EC-4E2786B62F70}" presName="bgRect" presStyleLbl="bgShp" presStyleIdx="4" presStyleCnt="7"/>
      <dgm:spPr/>
      <dgm:t>
        <a:bodyPr/>
        <a:lstStyle/>
        <a:p>
          <a:endParaRPr lang="en-US"/>
        </a:p>
      </dgm:t>
    </dgm:pt>
    <dgm:pt modelId="{A53CF17D-521B-4FBD-BDD4-17121ADA032B}" type="pres">
      <dgm:prSet presAssocID="{AB215AD1-563A-40BD-B8EC-4E2786B62F70}" presName="iconRect" presStyleLbl="node1" presStyleIdx="4" presStyleCnt="7"/>
      <dgm:spPr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F46B3CA2-CBC1-4661-AE7E-7E48F6C722FE}" type="pres">
      <dgm:prSet presAssocID="{AB215AD1-563A-40BD-B8EC-4E2786B62F70}" presName="spaceRect" presStyleCnt="0"/>
      <dgm:spPr/>
      <dgm:t>
        <a:bodyPr/>
        <a:lstStyle/>
        <a:p>
          <a:endParaRPr lang="en-US"/>
        </a:p>
      </dgm:t>
    </dgm:pt>
    <dgm:pt modelId="{ED4A9D70-5D40-481D-8CD6-2D6313502FEC}" type="pres">
      <dgm:prSet presAssocID="{AB215AD1-563A-40BD-B8EC-4E2786B62F70}" presName="parTx" presStyleLbl="revTx" presStyleIdx="4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75A9019-4C13-41EB-8AFE-0ED6C1B4E8BE}" type="pres">
      <dgm:prSet presAssocID="{B56FD0E3-9F85-4966-A7E3-D3A7C5BC8F9D}" presName="sibTrans" presStyleCnt="0"/>
      <dgm:spPr/>
      <dgm:t>
        <a:bodyPr/>
        <a:lstStyle/>
        <a:p>
          <a:endParaRPr lang="en-US"/>
        </a:p>
      </dgm:t>
    </dgm:pt>
    <dgm:pt modelId="{7A2A63FC-338B-43BB-8B0A-0CC57AB00BF4}" type="pres">
      <dgm:prSet presAssocID="{10AF4DE2-EFAB-4FEA-899E-539C01DAFCFB}" presName="compNode" presStyleCnt="0"/>
      <dgm:spPr/>
      <dgm:t>
        <a:bodyPr/>
        <a:lstStyle/>
        <a:p>
          <a:endParaRPr lang="en-US"/>
        </a:p>
      </dgm:t>
    </dgm:pt>
    <dgm:pt modelId="{7F255F95-29BD-4642-8234-C77A68BF9A0B}" type="pres">
      <dgm:prSet presAssocID="{10AF4DE2-EFAB-4FEA-899E-539C01DAFCFB}" presName="bgRect" presStyleLbl="bgShp" presStyleIdx="5" presStyleCnt="7"/>
      <dgm:spPr/>
      <dgm:t>
        <a:bodyPr/>
        <a:lstStyle/>
        <a:p>
          <a:endParaRPr lang="en-US"/>
        </a:p>
      </dgm:t>
    </dgm:pt>
    <dgm:pt modelId="{3EDDF416-A85B-4F8B-99DF-63D4AEFFA604}" type="pres">
      <dgm:prSet presAssocID="{10AF4DE2-EFAB-4FEA-899E-539C01DAFCFB}" presName="iconRect" presStyleLbl="node1" presStyleIdx="5" presStyleCnt="7"/>
      <dgm:spPr>
        <a:blipFill>
          <a:blip xmlns:r="http://schemas.openxmlformats.org/officeDocument/2006/relationships"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BBE8D8E4-F7AF-4809-98F5-1A8FE4EAB40A}" type="pres">
      <dgm:prSet presAssocID="{10AF4DE2-EFAB-4FEA-899E-539C01DAFCFB}" presName="spaceRect" presStyleCnt="0"/>
      <dgm:spPr/>
      <dgm:t>
        <a:bodyPr/>
        <a:lstStyle/>
        <a:p>
          <a:endParaRPr lang="en-US"/>
        </a:p>
      </dgm:t>
    </dgm:pt>
    <dgm:pt modelId="{D905DBA7-6B9F-4748-AE36-7387349FEAD3}" type="pres">
      <dgm:prSet presAssocID="{10AF4DE2-EFAB-4FEA-899E-539C01DAFCFB}" presName="parTx" presStyleLbl="revTx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AD0B28F-93DA-482C-9DEA-9F71F84AE0DA}" type="pres">
      <dgm:prSet presAssocID="{0A05F73F-CE02-4F03-A7FB-B16D11E6B2BE}" presName="sibTrans" presStyleCnt="0"/>
      <dgm:spPr/>
      <dgm:t>
        <a:bodyPr/>
        <a:lstStyle/>
        <a:p>
          <a:endParaRPr lang="en-US"/>
        </a:p>
      </dgm:t>
    </dgm:pt>
    <dgm:pt modelId="{CDFCF8E5-0D6A-4C14-A948-9A766B32E511}" type="pres">
      <dgm:prSet presAssocID="{B9AAA69C-7776-4E72-B3FD-DB72F030C786}" presName="compNode" presStyleCnt="0"/>
      <dgm:spPr/>
      <dgm:t>
        <a:bodyPr/>
        <a:lstStyle/>
        <a:p>
          <a:endParaRPr lang="en-US"/>
        </a:p>
      </dgm:t>
    </dgm:pt>
    <dgm:pt modelId="{1A5ACD4F-BA44-4818-8CE1-7FC16F3ECE04}" type="pres">
      <dgm:prSet presAssocID="{B9AAA69C-7776-4E72-B3FD-DB72F030C786}" presName="bgRect" presStyleLbl="bgShp" presStyleIdx="6" presStyleCnt="7"/>
      <dgm:spPr/>
      <dgm:t>
        <a:bodyPr/>
        <a:lstStyle/>
        <a:p>
          <a:endParaRPr lang="en-US"/>
        </a:p>
      </dgm:t>
    </dgm:pt>
    <dgm:pt modelId="{92607B3E-72CC-4B81-BC97-13E72CE5F6A4}" type="pres">
      <dgm:prSet presAssocID="{B9AAA69C-7776-4E72-B3FD-DB72F030C786}" presName="iconRect" presStyleLbl="node1" presStyleIdx="6" presStyleCnt="7"/>
      <dgm:spPr>
        <a:blipFill>
          <a:blip xmlns:r="http://schemas.openxmlformats.org/officeDocument/2006/relationships"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DF3CDECC-F2A1-4876-8DD9-2BB226B81530}" type="pres">
      <dgm:prSet presAssocID="{B9AAA69C-7776-4E72-B3FD-DB72F030C786}" presName="spaceRect" presStyleCnt="0"/>
      <dgm:spPr/>
      <dgm:t>
        <a:bodyPr/>
        <a:lstStyle/>
        <a:p>
          <a:endParaRPr lang="en-US"/>
        </a:p>
      </dgm:t>
    </dgm:pt>
    <dgm:pt modelId="{D723B1F7-EBB7-4CBF-87DC-81314DA40496}" type="pres">
      <dgm:prSet presAssocID="{B9AAA69C-7776-4E72-B3FD-DB72F030C786}" presName="parTx" presStyleLbl="revTx" presStyleIdx="6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3442F85-A7EB-4A69-A2BC-27A44544EE1C}" type="presOf" srcId="{6054E1D0-2617-4DAF-9993-4246E7232E33}" destId="{1B3C176B-AE9D-41B1-B22B-17C9B584BD71}" srcOrd="0" destOrd="0" presId="urn:microsoft.com/office/officeart/2018/2/layout/IconVerticalSolidList"/>
    <dgm:cxn modelId="{AB536699-103E-4026-AC79-A3B27F335CD5}" srcId="{BF96A111-9314-497A-8FB1-D6907E20FAC3}" destId="{E46C924D-FDE2-4099-80C2-941835DCFC2A}" srcOrd="1" destOrd="0" parTransId="{7275684D-EA7C-4424-B02C-320C3E2E8798}" sibTransId="{D78CB5D8-4913-4B1B-B6EE-F464A83130B7}"/>
    <dgm:cxn modelId="{01D6F53F-48A6-40CC-B970-C6CE7988A169}" srcId="{BF96A111-9314-497A-8FB1-D6907E20FAC3}" destId="{B9AAA69C-7776-4E72-B3FD-DB72F030C786}" srcOrd="6" destOrd="0" parTransId="{A5C8A755-2F11-4351-9016-0D4AABAE250F}" sibTransId="{2BB5B4C0-AF48-4316-BF01-0B1C0DA90C31}"/>
    <dgm:cxn modelId="{D3A5D420-6C87-4EBD-A4CD-A412E2792DEA}" type="presOf" srcId="{6B25D9E0-7F9A-418A-9440-D78793B2EC46}" destId="{1B38CD1B-DD8D-4D81-94DB-E6D0FBCF11C6}" srcOrd="0" destOrd="0" presId="urn:microsoft.com/office/officeart/2018/2/layout/IconVerticalSolidList"/>
    <dgm:cxn modelId="{E799AC3E-AF12-4F97-AED6-EC8E8F3316A4}" type="presOf" srcId="{B9AAA69C-7776-4E72-B3FD-DB72F030C786}" destId="{D723B1F7-EBB7-4CBF-87DC-81314DA40496}" srcOrd="0" destOrd="0" presId="urn:microsoft.com/office/officeart/2018/2/layout/IconVerticalSolidList"/>
    <dgm:cxn modelId="{6C5DBD7E-7771-4DAA-9416-278B6E546968}" type="presOf" srcId="{BF96A111-9314-497A-8FB1-D6907E20FAC3}" destId="{8EA058A3-0CDB-449E-8734-D866BC6FE0F5}" srcOrd="0" destOrd="0" presId="urn:microsoft.com/office/officeart/2018/2/layout/IconVerticalSolidList"/>
    <dgm:cxn modelId="{9C491F54-B353-4337-939E-636458E694B6}" srcId="{BF96A111-9314-497A-8FB1-D6907E20FAC3}" destId="{6054E1D0-2617-4DAF-9993-4246E7232E33}" srcOrd="2" destOrd="0" parTransId="{19C88E7C-F4FE-492B-9F3D-67D114AD084E}" sibTransId="{B7AC76C2-2078-4C01-9BD5-AE1A8E05EA3E}"/>
    <dgm:cxn modelId="{A893004A-9FFA-4F03-BFB7-26F73AC6A4B9}" srcId="{BF96A111-9314-497A-8FB1-D6907E20FAC3}" destId="{AB215AD1-563A-40BD-B8EC-4E2786B62F70}" srcOrd="4" destOrd="0" parTransId="{AC7CB5DD-CC08-4BDB-98C8-42E562A8468E}" sibTransId="{B56FD0E3-9F85-4966-A7E3-D3A7C5BC8F9D}"/>
    <dgm:cxn modelId="{2A15FF42-CF4B-4A7A-ACBB-044392A45F76}" srcId="{BF96A111-9314-497A-8FB1-D6907E20FAC3}" destId="{E39B0884-D90F-4289-BBE0-C78792126594}" srcOrd="3" destOrd="0" parTransId="{8C2ED19A-A9A7-43F4-A916-41C2CA471474}" sibTransId="{B7CA6014-357D-447A-9F58-4737C95B7E98}"/>
    <dgm:cxn modelId="{E1CF304A-1115-40FB-9C59-3CE27CCDC85A}" type="presOf" srcId="{AB215AD1-563A-40BD-B8EC-4E2786B62F70}" destId="{ED4A9D70-5D40-481D-8CD6-2D6313502FEC}" srcOrd="0" destOrd="0" presId="urn:microsoft.com/office/officeart/2018/2/layout/IconVerticalSolidList"/>
    <dgm:cxn modelId="{DDD422FE-EF91-428A-B9AB-20B072BE3DBC}" type="presOf" srcId="{10AF4DE2-EFAB-4FEA-899E-539C01DAFCFB}" destId="{D905DBA7-6B9F-4748-AE36-7387349FEAD3}" srcOrd="0" destOrd="0" presId="urn:microsoft.com/office/officeart/2018/2/layout/IconVerticalSolidList"/>
    <dgm:cxn modelId="{2D79A1ED-C93B-4DAE-9E2B-7870948394A3}" type="presOf" srcId="{E46C924D-FDE2-4099-80C2-941835DCFC2A}" destId="{AD74959E-B1C9-4D64-9124-B6625E460A57}" srcOrd="0" destOrd="0" presId="urn:microsoft.com/office/officeart/2018/2/layout/IconVerticalSolidList"/>
    <dgm:cxn modelId="{C4B6DCC4-D0F5-4F72-B4C7-A8771D576BF0}" type="presOf" srcId="{E39B0884-D90F-4289-BBE0-C78792126594}" destId="{2667143A-56CD-4CAC-82A9-7879D3E587A7}" srcOrd="0" destOrd="0" presId="urn:microsoft.com/office/officeart/2018/2/layout/IconVerticalSolidList"/>
    <dgm:cxn modelId="{CC9A3456-6128-4204-9597-ABFD0145283A}" srcId="{BF96A111-9314-497A-8FB1-D6907E20FAC3}" destId="{10AF4DE2-EFAB-4FEA-899E-539C01DAFCFB}" srcOrd="5" destOrd="0" parTransId="{E3901339-CF00-4B7F-B130-3013E18A5300}" sibTransId="{0A05F73F-CE02-4F03-A7FB-B16D11E6B2BE}"/>
    <dgm:cxn modelId="{81A55BAF-78B5-4DBD-B6AD-1EA9DF8DB11B}" srcId="{BF96A111-9314-497A-8FB1-D6907E20FAC3}" destId="{6B25D9E0-7F9A-418A-9440-D78793B2EC46}" srcOrd="0" destOrd="0" parTransId="{9BAEDF92-3242-4954-B3A6-9C8A3A5684C6}" sibTransId="{EE2534E4-0E89-4DEA-A7C7-2DFF4A981205}"/>
    <dgm:cxn modelId="{84DBF605-83B6-435C-A5B6-CE15DCC61CF4}" type="presParOf" srcId="{8EA058A3-0CDB-449E-8734-D866BC6FE0F5}" destId="{4B41249D-55EF-4BBE-A8EE-31EB886D928F}" srcOrd="0" destOrd="0" presId="urn:microsoft.com/office/officeart/2018/2/layout/IconVerticalSolidList"/>
    <dgm:cxn modelId="{711F9731-59E3-48A7-8CBC-583370DA6438}" type="presParOf" srcId="{4B41249D-55EF-4BBE-A8EE-31EB886D928F}" destId="{2E4B8073-3AB1-4FB6-90B4-EB6C96BAAC4E}" srcOrd="0" destOrd="0" presId="urn:microsoft.com/office/officeart/2018/2/layout/IconVerticalSolidList"/>
    <dgm:cxn modelId="{374B86B9-6240-4ADA-9ADF-DE48366DB456}" type="presParOf" srcId="{4B41249D-55EF-4BBE-A8EE-31EB886D928F}" destId="{D3F4B17F-D857-4DDA-A993-1032FFFB35D5}" srcOrd="1" destOrd="0" presId="urn:microsoft.com/office/officeart/2018/2/layout/IconVerticalSolidList"/>
    <dgm:cxn modelId="{E8269687-C597-42E9-89FC-C4974563CB6E}" type="presParOf" srcId="{4B41249D-55EF-4BBE-A8EE-31EB886D928F}" destId="{30B314F1-02AB-4B42-9D0F-5629CE017AB5}" srcOrd="2" destOrd="0" presId="urn:microsoft.com/office/officeart/2018/2/layout/IconVerticalSolidList"/>
    <dgm:cxn modelId="{2687B7BD-56F1-467A-88C0-1EC2A47C0887}" type="presParOf" srcId="{4B41249D-55EF-4BBE-A8EE-31EB886D928F}" destId="{1B38CD1B-DD8D-4D81-94DB-E6D0FBCF11C6}" srcOrd="3" destOrd="0" presId="urn:microsoft.com/office/officeart/2018/2/layout/IconVerticalSolidList"/>
    <dgm:cxn modelId="{6DC399B3-4699-462D-AB34-47DF4581921B}" type="presParOf" srcId="{8EA058A3-0CDB-449E-8734-D866BC6FE0F5}" destId="{20BE8502-4B76-4993-A294-68C6D63DDBCC}" srcOrd="1" destOrd="0" presId="urn:microsoft.com/office/officeart/2018/2/layout/IconVerticalSolidList"/>
    <dgm:cxn modelId="{8FB1E149-57CE-4C8E-A64C-8D9A0BC1C5C1}" type="presParOf" srcId="{8EA058A3-0CDB-449E-8734-D866BC6FE0F5}" destId="{DE3B9909-6D88-4366-9A9D-54BBD70EA9F4}" srcOrd="2" destOrd="0" presId="urn:microsoft.com/office/officeart/2018/2/layout/IconVerticalSolidList"/>
    <dgm:cxn modelId="{1BB4712A-6D6A-4F73-8578-3D30EBCF6019}" type="presParOf" srcId="{DE3B9909-6D88-4366-9A9D-54BBD70EA9F4}" destId="{2D02785F-732E-4A22-A6F8-53A4F535B29D}" srcOrd="0" destOrd="0" presId="urn:microsoft.com/office/officeart/2018/2/layout/IconVerticalSolidList"/>
    <dgm:cxn modelId="{78CCE5F8-D48D-447C-AA07-30CFF603D79F}" type="presParOf" srcId="{DE3B9909-6D88-4366-9A9D-54BBD70EA9F4}" destId="{43E30EE2-D8E3-48BA-A146-AFB4C0C878A0}" srcOrd="1" destOrd="0" presId="urn:microsoft.com/office/officeart/2018/2/layout/IconVerticalSolidList"/>
    <dgm:cxn modelId="{1EA9AAA7-180F-4CF3-9843-81931A97BD95}" type="presParOf" srcId="{DE3B9909-6D88-4366-9A9D-54BBD70EA9F4}" destId="{1310E3D3-E084-48CC-87A1-E85959ACF5CD}" srcOrd="2" destOrd="0" presId="urn:microsoft.com/office/officeart/2018/2/layout/IconVerticalSolidList"/>
    <dgm:cxn modelId="{8E9D0654-EFAF-4D9C-BD54-B3739DAA258F}" type="presParOf" srcId="{DE3B9909-6D88-4366-9A9D-54BBD70EA9F4}" destId="{AD74959E-B1C9-4D64-9124-B6625E460A57}" srcOrd="3" destOrd="0" presId="urn:microsoft.com/office/officeart/2018/2/layout/IconVerticalSolidList"/>
    <dgm:cxn modelId="{42BA8677-95C1-42C3-AAF4-83BE1523883C}" type="presParOf" srcId="{8EA058A3-0CDB-449E-8734-D866BC6FE0F5}" destId="{1C142E00-CBE6-4139-A3EC-8AEFD3508B6C}" srcOrd="3" destOrd="0" presId="urn:microsoft.com/office/officeart/2018/2/layout/IconVerticalSolidList"/>
    <dgm:cxn modelId="{EF7D7F7C-4CFF-41E1-840B-02880359A551}" type="presParOf" srcId="{8EA058A3-0CDB-449E-8734-D866BC6FE0F5}" destId="{8D28C9B9-6E02-4431-BB20-A4CBE38798CE}" srcOrd="4" destOrd="0" presId="urn:microsoft.com/office/officeart/2018/2/layout/IconVerticalSolidList"/>
    <dgm:cxn modelId="{68CEF144-EDDC-4D66-8BBD-08044A34DDC3}" type="presParOf" srcId="{8D28C9B9-6E02-4431-BB20-A4CBE38798CE}" destId="{8EB6ABD1-29B5-49E2-8249-80939422B846}" srcOrd="0" destOrd="0" presId="urn:microsoft.com/office/officeart/2018/2/layout/IconVerticalSolidList"/>
    <dgm:cxn modelId="{CEACC086-9E37-4CBE-867B-0C64DB936C18}" type="presParOf" srcId="{8D28C9B9-6E02-4431-BB20-A4CBE38798CE}" destId="{CC1661E8-A0DD-401D-A55D-A54A3059F282}" srcOrd="1" destOrd="0" presId="urn:microsoft.com/office/officeart/2018/2/layout/IconVerticalSolidList"/>
    <dgm:cxn modelId="{3E92029E-BA37-499C-9344-D078F8579252}" type="presParOf" srcId="{8D28C9B9-6E02-4431-BB20-A4CBE38798CE}" destId="{C3A788FA-4A4F-4223-AB7D-1676619774B3}" srcOrd="2" destOrd="0" presId="urn:microsoft.com/office/officeart/2018/2/layout/IconVerticalSolidList"/>
    <dgm:cxn modelId="{0B043C1F-39EA-4442-9BA0-09C5DA4EB7F6}" type="presParOf" srcId="{8D28C9B9-6E02-4431-BB20-A4CBE38798CE}" destId="{1B3C176B-AE9D-41B1-B22B-17C9B584BD71}" srcOrd="3" destOrd="0" presId="urn:microsoft.com/office/officeart/2018/2/layout/IconVerticalSolidList"/>
    <dgm:cxn modelId="{11CA64CC-359D-4109-8780-93B0BD7B3A0C}" type="presParOf" srcId="{8EA058A3-0CDB-449E-8734-D866BC6FE0F5}" destId="{9D61CB5A-8034-4309-A6C2-53BE9B8A5620}" srcOrd="5" destOrd="0" presId="urn:microsoft.com/office/officeart/2018/2/layout/IconVerticalSolidList"/>
    <dgm:cxn modelId="{5C814810-4A9F-48A3-ABEC-FD48AE4095FC}" type="presParOf" srcId="{8EA058A3-0CDB-449E-8734-D866BC6FE0F5}" destId="{6C41CEDC-8D98-4653-B41A-0B4338F644DD}" srcOrd="6" destOrd="0" presId="urn:microsoft.com/office/officeart/2018/2/layout/IconVerticalSolidList"/>
    <dgm:cxn modelId="{1C48809A-DB62-47CE-9C5D-F97CCE928FF0}" type="presParOf" srcId="{6C41CEDC-8D98-4653-B41A-0B4338F644DD}" destId="{FC4ABF9D-3065-4ECD-B0E8-4DF694D0983A}" srcOrd="0" destOrd="0" presId="urn:microsoft.com/office/officeart/2018/2/layout/IconVerticalSolidList"/>
    <dgm:cxn modelId="{2410849F-93EC-43A2-B225-FDBA91C65417}" type="presParOf" srcId="{6C41CEDC-8D98-4653-B41A-0B4338F644DD}" destId="{AA628365-4D88-4248-A144-F43B816E42F4}" srcOrd="1" destOrd="0" presId="urn:microsoft.com/office/officeart/2018/2/layout/IconVerticalSolidList"/>
    <dgm:cxn modelId="{8A3D3094-5F9D-4CCE-AD95-218A111EA4CA}" type="presParOf" srcId="{6C41CEDC-8D98-4653-B41A-0B4338F644DD}" destId="{CE0220D3-CA7C-4F9B-9E95-73B38D189CAF}" srcOrd="2" destOrd="0" presId="urn:microsoft.com/office/officeart/2018/2/layout/IconVerticalSolidList"/>
    <dgm:cxn modelId="{9EA0BF7E-1E1A-473B-B2B7-4455758EDA34}" type="presParOf" srcId="{6C41CEDC-8D98-4653-B41A-0B4338F644DD}" destId="{2667143A-56CD-4CAC-82A9-7879D3E587A7}" srcOrd="3" destOrd="0" presId="urn:microsoft.com/office/officeart/2018/2/layout/IconVerticalSolidList"/>
    <dgm:cxn modelId="{32CBB95D-F835-49FD-AAF7-B649A9D232DC}" type="presParOf" srcId="{8EA058A3-0CDB-449E-8734-D866BC6FE0F5}" destId="{3FAFE3C8-1DF4-43C5-96EB-242B75C82462}" srcOrd="7" destOrd="0" presId="urn:microsoft.com/office/officeart/2018/2/layout/IconVerticalSolidList"/>
    <dgm:cxn modelId="{705D501F-EE29-43C0-8635-448291B817E5}" type="presParOf" srcId="{8EA058A3-0CDB-449E-8734-D866BC6FE0F5}" destId="{348CB389-3ACF-460F-9C86-D80261FBF4DD}" srcOrd="8" destOrd="0" presId="urn:microsoft.com/office/officeart/2018/2/layout/IconVerticalSolidList"/>
    <dgm:cxn modelId="{F670D977-D66E-48EB-A9B6-BCE8DEA857F5}" type="presParOf" srcId="{348CB389-3ACF-460F-9C86-D80261FBF4DD}" destId="{20496A42-F3A5-40B9-8307-526D55897F22}" srcOrd="0" destOrd="0" presId="urn:microsoft.com/office/officeart/2018/2/layout/IconVerticalSolidList"/>
    <dgm:cxn modelId="{AB79F131-8547-41A2-B094-A3B26EBDE30F}" type="presParOf" srcId="{348CB389-3ACF-460F-9C86-D80261FBF4DD}" destId="{A53CF17D-521B-4FBD-BDD4-17121ADA032B}" srcOrd="1" destOrd="0" presId="urn:microsoft.com/office/officeart/2018/2/layout/IconVerticalSolidList"/>
    <dgm:cxn modelId="{52901FF8-0FAF-4364-9E92-92E2E6C4AA84}" type="presParOf" srcId="{348CB389-3ACF-460F-9C86-D80261FBF4DD}" destId="{F46B3CA2-CBC1-4661-AE7E-7E48F6C722FE}" srcOrd="2" destOrd="0" presId="urn:microsoft.com/office/officeart/2018/2/layout/IconVerticalSolidList"/>
    <dgm:cxn modelId="{AA17A713-B07E-4BCC-A9F8-1E76B681D439}" type="presParOf" srcId="{348CB389-3ACF-460F-9C86-D80261FBF4DD}" destId="{ED4A9D70-5D40-481D-8CD6-2D6313502FEC}" srcOrd="3" destOrd="0" presId="urn:microsoft.com/office/officeart/2018/2/layout/IconVerticalSolidList"/>
    <dgm:cxn modelId="{9D4C4F6C-BEE0-4EF9-911A-3A6543633878}" type="presParOf" srcId="{8EA058A3-0CDB-449E-8734-D866BC6FE0F5}" destId="{775A9019-4C13-41EB-8AFE-0ED6C1B4E8BE}" srcOrd="9" destOrd="0" presId="urn:microsoft.com/office/officeart/2018/2/layout/IconVerticalSolidList"/>
    <dgm:cxn modelId="{EF58C5C1-1AAD-45FD-A490-4E35436FC357}" type="presParOf" srcId="{8EA058A3-0CDB-449E-8734-D866BC6FE0F5}" destId="{7A2A63FC-338B-43BB-8B0A-0CC57AB00BF4}" srcOrd="10" destOrd="0" presId="urn:microsoft.com/office/officeart/2018/2/layout/IconVerticalSolidList"/>
    <dgm:cxn modelId="{1FE84061-49E1-47FB-90D0-424CC69FB94E}" type="presParOf" srcId="{7A2A63FC-338B-43BB-8B0A-0CC57AB00BF4}" destId="{7F255F95-29BD-4642-8234-C77A68BF9A0B}" srcOrd="0" destOrd="0" presId="urn:microsoft.com/office/officeart/2018/2/layout/IconVerticalSolidList"/>
    <dgm:cxn modelId="{CE253BA2-4E07-438F-A970-7E948A318793}" type="presParOf" srcId="{7A2A63FC-338B-43BB-8B0A-0CC57AB00BF4}" destId="{3EDDF416-A85B-4F8B-99DF-63D4AEFFA604}" srcOrd="1" destOrd="0" presId="urn:microsoft.com/office/officeart/2018/2/layout/IconVerticalSolidList"/>
    <dgm:cxn modelId="{53E53A95-5401-4E67-AABC-3288B9004DD8}" type="presParOf" srcId="{7A2A63FC-338B-43BB-8B0A-0CC57AB00BF4}" destId="{BBE8D8E4-F7AF-4809-98F5-1A8FE4EAB40A}" srcOrd="2" destOrd="0" presId="urn:microsoft.com/office/officeart/2018/2/layout/IconVerticalSolidList"/>
    <dgm:cxn modelId="{848C54B8-A526-4FC9-9A29-F0EFAE4D59D5}" type="presParOf" srcId="{7A2A63FC-338B-43BB-8B0A-0CC57AB00BF4}" destId="{D905DBA7-6B9F-4748-AE36-7387349FEAD3}" srcOrd="3" destOrd="0" presId="urn:microsoft.com/office/officeart/2018/2/layout/IconVerticalSolidList"/>
    <dgm:cxn modelId="{2618E91F-36BA-455C-AA7D-AF202D7BEC51}" type="presParOf" srcId="{8EA058A3-0CDB-449E-8734-D866BC6FE0F5}" destId="{CAD0B28F-93DA-482C-9DEA-9F71F84AE0DA}" srcOrd="11" destOrd="0" presId="urn:microsoft.com/office/officeart/2018/2/layout/IconVerticalSolidList"/>
    <dgm:cxn modelId="{06040764-1872-4745-A1C9-A354ADD2CAA8}" type="presParOf" srcId="{8EA058A3-0CDB-449E-8734-D866BC6FE0F5}" destId="{CDFCF8E5-0D6A-4C14-A948-9A766B32E511}" srcOrd="12" destOrd="0" presId="urn:microsoft.com/office/officeart/2018/2/layout/IconVerticalSolidList"/>
    <dgm:cxn modelId="{85546CED-157B-49E2-9183-7E92D9370732}" type="presParOf" srcId="{CDFCF8E5-0D6A-4C14-A948-9A766B32E511}" destId="{1A5ACD4F-BA44-4818-8CE1-7FC16F3ECE04}" srcOrd="0" destOrd="0" presId="urn:microsoft.com/office/officeart/2018/2/layout/IconVerticalSolidList"/>
    <dgm:cxn modelId="{50804442-7046-4F2E-B2EC-C7BA1D35D551}" type="presParOf" srcId="{CDFCF8E5-0D6A-4C14-A948-9A766B32E511}" destId="{92607B3E-72CC-4B81-BC97-13E72CE5F6A4}" srcOrd="1" destOrd="0" presId="urn:microsoft.com/office/officeart/2018/2/layout/IconVerticalSolidList"/>
    <dgm:cxn modelId="{EB64D612-5C61-4864-8C80-5BF9A01F0C4F}" type="presParOf" srcId="{CDFCF8E5-0D6A-4C14-A948-9A766B32E511}" destId="{DF3CDECC-F2A1-4876-8DD9-2BB226B81530}" srcOrd="2" destOrd="0" presId="urn:microsoft.com/office/officeart/2018/2/layout/IconVerticalSolidList"/>
    <dgm:cxn modelId="{4DB625B4-4172-4B28-BD2E-E791F5916682}" type="presParOf" srcId="{CDFCF8E5-0D6A-4C14-A948-9A766B32E511}" destId="{D723B1F7-EBB7-4CBF-87DC-81314DA4049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A6C648-53C7-403A-9AD7-8EA38DC72EAD}" type="doc">
      <dgm:prSet loTypeId="urn:microsoft.com/office/officeart/2018/2/layout/IconVerticalSolidList" loCatId="icon" qsTypeId="urn:microsoft.com/office/officeart/2005/8/quickstyle/3d1" qsCatId="3D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6F4852E-1E67-47DE-87F1-EA46D631E94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dirty="0"/>
            <a:t>Fine Art classes include:</a:t>
          </a:r>
          <a:endParaRPr lang="en-US" sz="1800" dirty="0"/>
        </a:p>
      </dgm:t>
    </dgm:pt>
    <dgm:pt modelId="{F8849757-66CC-4F27-B048-1857985B20CD}" type="parTrans" cxnId="{AB8DA804-F5C0-492B-8001-0EECED56B702}">
      <dgm:prSet/>
      <dgm:spPr/>
      <dgm:t>
        <a:bodyPr/>
        <a:lstStyle/>
        <a:p>
          <a:endParaRPr lang="en-US"/>
        </a:p>
      </dgm:t>
    </dgm:pt>
    <dgm:pt modelId="{7414F083-1B2D-43C2-9DA6-7012EFB3720C}" type="sibTrans" cxnId="{AB8DA804-F5C0-492B-8001-0EECED56B702}">
      <dgm:prSet/>
      <dgm:spPr/>
      <dgm:t>
        <a:bodyPr/>
        <a:lstStyle/>
        <a:p>
          <a:endParaRPr lang="en-US"/>
        </a:p>
      </dgm:t>
    </dgm:pt>
    <dgm:pt modelId="{D8BB54EF-9044-4AEC-A1A8-15556465588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/>
            <a:t>Performing Arts</a:t>
          </a:r>
        </a:p>
      </dgm:t>
    </dgm:pt>
    <dgm:pt modelId="{6DCC9C0A-01F0-48BA-9898-E81FDA549DA8}" type="parTrans" cxnId="{E5700567-3B00-49BB-80A5-AA88AB44DFA3}">
      <dgm:prSet/>
      <dgm:spPr/>
      <dgm:t>
        <a:bodyPr/>
        <a:lstStyle/>
        <a:p>
          <a:endParaRPr lang="en-US"/>
        </a:p>
      </dgm:t>
    </dgm:pt>
    <dgm:pt modelId="{D70C8574-82BE-424D-AA2B-7B87C971CC13}" type="sibTrans" cxnId="{E5700567-3B00-49BB-80A5-AA88AB44DFA3}">
      <dgm:prSet/>
      <dgm:spPr/>
      <dgm:t>
        <a:bodyPr/>
        <a:lstStyle/>
        <a:p>
          <a:endParaRPr lang="en-US"/>
        </a:p>
      </dgm:t>
    </dgm:pt>
    <dgm:pt modelId="{B2188EAC-259F-4827-82E6-BE52CF62893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/>
            <a:t>Visual</a:t>
          </a:r>
        </a:p>
        <a:p>
          <a:pPr>
            <a:lnSpc>
              <a:spcPct val="100000"/>
            </a:lnSpc>
          </a:pPr>
          <a:r>
            <a:rPr lang="en-US" sz="1600" b="1" dirty="0"/>
            <a:t>Dance </a:t>
          </a:r>
        </a:p>
      </dgm:t>
    </dgm:pt>
    <dgm:pt modelId="{2403B256-43D0-42C4-8030-FF1D5CD5C158}" type="parTrans" cxnId="{9B243EB2-62BF-4D04-9FDB-E5D3643FF088}">
      <dgm:prSet/>
      <dgm:spPr/>
      <dgm:t>
        <a:bodyPr/>
        <a:lstStyle/>
        <a:p>
          <a:endParaRPr lang="en-US"/>
        </a:p>
      </dgm:t>
    </dgm:pt>
    <dgm:pt modelId="{8B79E7FA-63CA-4FAF-A6FC-6E0358E28E12}" type="sibTrans" cxnId="{9B243EB2-62BF-4D04-9FDB-E5D3643FF088}">
      <dgm:prSet/>
      <dgm:spPr/>
      <dgm:t>
        <a:bodyPr/>
        <a:lstStyle/>
        <a:p>
          <a:endParaRPr lang="en-US"/>
        </a:p>
      </dgm:t>
    </dgm:pt>
    <dgm:pt modelId="{EB188829-4521-4641-83FA-A63DA15F7D5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dirty="0"/>
            <a:t>CTE classes include:  </a:t>
          </a:r>
          <a:endParaRPr lang="en-US" sz="1800" dirty="0"/>
        </a:p>
      </dgm:t>
    </dgm:pt>
    <dgm:pt modelId="{AE80716D-C34A-4FFC-9E26-B66CBBB39DC9}" type="parTrans" cxnId="{6DA29EF0-4385-4977-9168-A5C2F43D8313}">
      <dgm:prSet/>
      <dgm:spPr/>
      <dgm:t>
        <a:bodyPr/>
        <a:lstStyle/>
        <a:p>
          <a:endParaRPr lang="en-US"/>
        </a:p>
      </dgm:t>
    </dgm:pt>
    <dgm:pt modelId="{30813215-45E4-45B2-9100-BDFE4940EDD5}" type="sibTrans" cxnId="{6DA29EF0-4385-4977-9168-A5C2F43D8313}">
      <dgm:prSet/>
      <dgm:spPr/>
      <dgm:t>
        <a:bodyPr/>
        <a:lstStyle/>
        <a:p>
          <a:endParaRPr lang="en-US"/>
        </a:p>
      </dgm:t>
    </dgm:pt>
    <dgm:pt modelId="{30EE6CC3-C5C8-4CB9-87B2-0A12816AECF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/>
            <a:t>Agriculture, Business, Family &amp; Consumer Sciences, Industrial Ed, and EVIT.</a:t>
          </a:r>
        </a:p>
      </dgm:t>
    </dgm:pt>
    <dgm:pt modelId="{857EE8EC-246D-4097-939D-04076D7A090A}" type="parTrans" cxnId="{48DD4A07-E12A-4599-95D7-57DED4D29C65}">
      <dgm:prSet/>
      <dgm:spPr/>
      <dgm:t>
        <a:bodyPr/>
        <a:lstStyle/>
        <a:p>
          <a:endParaRPr lang="en-US"/>
        </a:p>
      </dgm:t>
    </dgm:pt>
    <dgm:pt modelId="{A8F8D776-84F3-4671-8135-1A7FBC57C71F}" type="sibTrans" cxnId="{48DD4A07-E12A-4599-95D7-57DED4D29C65}">
      <dgm:prSet/>
      <dgm:spPr/>
      <dgm:t>
        <a:bodyPr/>
        <a:lstStyle/>
        <a:p>
          <a:endParaRPr lang="en-US"/>
        </a:p>
      </dgm:t>
    </dgm:pt>
    <dgm:pt modelId="{88603247-AA27-44E8-BDFE-EC3FCBE3DD8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 smtClean="0"/>
            <a:t>A </a:t>
          </a:r>
          <a:r>
            <a:rPr lang="en-US" b="1" dirty="0"/>
            <a:t>4</a:t>
          </a:r>
          <a:r>
            <a:rPr lang="en-US" b="1" baseline="30000" dirty="0"/>
            <a:t>th</a:t>
          </a:r>
          <a:r>
            <a:rPr lang="en-US" b="1" dirty="0"/>
            <a:t> year in Student Council, AVID, Spanish IV, or Sports Training may substitute for one credit of the CTE/Fine Art requirement.</a:t>
          </a:r>
        </a:p>
      </dgm:t>
    </dgm:pt>
    <dgm:pt modelId="{235EF527-6378-4B8A-8E7C-6584F57D4F54}" type="parTrans" cxnId="{939CAD35-AA81-481C-83C2-0EF470D1CB06}">
      <dgm:prSet/>
      <dgm:spPr/>
      <dgm:t>
        <a:bodyPr/>
        <a:lstStyle/>
        <a:p>
          <a:endParaRPr lang="en-US"/>
        </a:p>
      </dgm:t>
    </dgm:pt>
    <dgm:pt modelId="{C49E36F8-9ADE-41AA-9ADB-107E7132C5DA}" type="sibTrans" cxnId="{939CAD35-AA81-481C-83C2-0EF470D1CB06}">
      <dgm:prSet/>
      <dgm:spPr/>
      <dgm:t>
        <a:bodyPr/>
        <a:lstStyle/>
        <a:p>
          <a:endParaRPr lang="en-US"/>
        </a:p>
      </dgm:t>
    </dgm:pt>
    <dgm:pt modelId="{C81271F7-15F1-47DD-920E-A9057DBB4DBC}" type="pres">
      <dgm:prSet presAssocID="{3EA6C648-53C7-403A-9AD7-8EA38DC72EA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CCD8CD-C42C-439D-A357-9873F9BAD8C0}" type="pres">
      <dgm:prSet presAssocID="{16F4852E-1E67-47DE-87F1-EA46D631E94E}" presName="compNode" presStyleCnt="0"/>
      <dgm:spPr/>
    </dgm:pt>
    <dgm:pt modelId="{6420E428-964F-4376-9792-C7A0CB723DB5}" type="pres">
      <dgm:prSet presAssocID="{16F4852E-1E67-47DE-87F1-EA46D631E94E}" presName="bgRect" presStyleLbl="bgShp" presStyleIdx="0" presStyleCnt="3" custScaleY="122224"/>
      <dgm:spPr>
        <a:gradFill rotWithShape="0"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</a:gradFill>
      </dgm:spPr>
    </dgm:pt>
    <dgm:pt modelId="{8895C3F7-108F-4924-9A51-ABCED9EE51FC}" type="pres">
      <dgm:prSet presAssocID="{16F4852E-1E67-47DE-87F1-EA46D631E94E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1241B87E-03EE-4F2F-8A57-954C7EF7651F}" type="pres">
      <dgm:prSet presAssocID="{16F4852E-1E67-47DE-87F1-EA46D631E94E}" presName="spaceRect" presStyleCnt="0"/>
      <dgm:spPr/>
    </dgm:pt>
    <dgm:pt modelId="{5389D7AA-165C-427F-BB96-EE277FDDE168}" type="pres">
      <dgm:prSet presAssocID="{16F4852E-1E67-47DE-87F1-EA46D631E94E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304F2B6-4A79-44FA-A5AE-0F2DB11C0D28}" type="pres">
      <dgm:prSet presAssocID="{16F4852E-1E67-47DE-87F1-EA46D631E94E}" presName="desTx" presStyleLbl="revTx" presStyleIdx="1" presStyleCnt="5" custScaleX="163147">
        <dgm:presLayoutVars/>
      </dgm:prSet>
      <dgm:spPr/>
      <dgm:t>
        <a:bodyPr/>
        <a:lstStyle/>
        <a:p>
          <a:endParaRPr lang="en-US"/>
        </a:p>
      </dgm:t>
    </dgm:pt>
    <dgm:pt modelId="{17C6D04E-0181-4BF6-94B4-094E502E14D1}" type="pres">
      <dgm:prSet presAssocID="{7414F083-1B2D-43C2-9DA6-7012EFB3720C}" presName="sibTrans" presStyleCnt="0"/>
      <dgm:spPr/>
    </dgm:pt>
    <dgm:pt modelId="{F5B3107A-D2EE-4456-9CA9-EDFEE81EB72F}" type="pres">
      <dgm:prSet presAssocID="{EB188829-4521-4641-83FA-A63DA15F7D5A}" presName="compNode" presStyleCnt="0"/>
      <dgm:spPr/>
    </dgm:pt>
    <dgm:pt modelId="{27FB6603-8DE3-4B98-882A-9E1A544160F9}" type="pres">
      <dgm:prSet presAssocID="{EB188829-4521-4641-83FA-A63DA15F7D5A}" presName="bgRect" presStyleLbl="bgShp" presStyleIdx="1" presStyleCnt="3" custScaleY="132310"/>
      <dgm:spPr/>
    </dgm:pt>
    <dgm:pt modelId="{A25DF1BC-EBF5-455F-B6BA-1E15CEA5E02C}" type="pres">
      <dgm:prSet presAssocID="{EB188829-4521-4641-83FA-A63DA15F7D5A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10AB2FE-9ECA-4059-8283-C4C47F47359B}" type="pres">
      <dgm:prSet presAssocID="{EB188829-4521-4641-83FA-A63DA15F7D5A}" presName="spaceRect" presStyleCnt="0"/>
      <dgm:spPr/>
    </dgm:pt>
    <dgm:pt modelId="{7ECFCD79-6642-4EB2-9E63-15E7199970A0}" type="pres">
      <dgm:prSet presAssocID="{EB188829-4521-4641-83FA-A63DA15F7D5A}" presName="parTx" presStyleLbl="revTx" presStyleIdx="2" presStyleCnt="5" custScaleX="8712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866CD92-F482-4F14-862A-124A84504D43}" type="pres">
      <dgm:prSet presAssocID="{EB188829-4521-4641-83FA-A63DA15F7D5A}" presName="desTx" presStyleLbl="revTx" presStyleIdx="3" presStyleCnt="5" custScaleX="120823" custScaleY="154704">
        <dgm:presLayoutVars/>
      </dgm:prSet>
      <dgm:spPr/>
      <dgm:t>
        <a:bodyPr/>
        <a:lstStyle/>
        <a:p>
          <a:endParaRPr lang="en-US"/>
        </a:p>
      </dgm:t>
    </dgm:pt>
    <dgm:pt modelId="{E03DC12C-D6BC-46D3-9806-047D9EF9379A}" type="pres">
      <dgm:prSet presAssocID="{30813215-45E4-45B2-9100-BDFE4940EDD5}" presName="sibTrans" presStyleCnt="0"/>
      <dgm:spPr/>
    </dgm:pt>
    <dgm:pt modelId="{FB0D4DC5-A45E-4623-A604-AB03D19C6AFC}" type="pres">
      <dgm:prSet presAssocID="{88603247-AA27-44E8-BDFE-EC3FCBE3DD82}" presName="compNode" presStyleCnt="0"/>
      <dgm:spPr/>
    </dgm:pt>
    <dgm:pt modelId="{D45F9851-A565-471D-9045-E877723C3D0C}" type="pres">
      <dgm:prSet presAssocID="{88603247-AA27-44E8-BDFE-EC3FCBE3DD82}" presName="bgRect" presStyleLbl="bgShp" presStyleIdx="2" presStyleCnt="3" custScaleY="102558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2">
            <a:lumMod val="40000"/>
            <a:lumOff val="60000"/>
          </a:schemeClr>
        </a:solidFill>
        <a:ln>
          <a:noFill/>
        </a:ln>
      </dgm:spPr>
    </dgm:pt>
    <dgm:pt modelId="{8147DBA4-9449-438D-85B8-9FF55D9613AB}" type="pres">
      <dgm:prSet presAssocID="{88603247-AA27-44E8-BDFE-EC3FCBE3DD82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42DDC896-D1AB-4687-ABA4-0B3669E3CCE2}" type="pres">
      <dgm:prSet presAssocID="{88603247-AA27-44E8-BDFE-EC3FCBE3DD82}" presName="spaceRect" presStyleCnt="0"/>
      <dgm:spPr/>
    </dgm:pt>
    <dgm:pt modelId="{E8A019D7-80A1-4429-8E69-3074789D446A}" type="pres">
      <dgm:prSet presAssocID="{88603247-AA27-44E8-BDFE-EC3FCBE3DD82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DA29EF0-4385-4977-9168-A5C2F43D8313}" srcId="{3EA6C648-53C7-403A-9AD7-8EA38DC72EAD}" destId="{EB188829-4521-4641-83FA-A63DA15F7D5A}" srcOrd="1" destOrd="0" parTransId="{AE80716D-C34A-4FFC-9E26-B66CBBB39DC9}" sibTransId="{30813215-45E4-45B2-9100-BDFE4940EDD5}"/>
    <dgm:cxn modelId="{939CAD35-AA81-481C-83C2-0EF470D1CB06}" srcId="{3EA6C648-53C7-403A-9AD7-8EA38DC72EAD}" destId="{88603247-AA27-44E8-BDFE-EC3FCBE3DD82}" srcOrd="2" destOrd="0" parTransId="{235EF527-6378-4B8A-8E7C-6584F57D4F54}" sibTransId="{C49E36F8-9ADE-41AA-9ADB-107E7132C5DA}"/>
    <dgm:cxn modelId="{B83459C6-E90D-4CE5-AADF-6427E72365F6}" type="presOf" srcId="{EB188829-4521-4641-83FA-A63DA15F7D5A}" destId="{7ECFCD79-6642-4EB2-9E63-15E7199970A0}" srcOrd="0" destOrd="0" presId="urn:microsoft.com/office/officeart/2018/2/layout/IconVerticalSolidList"/>
    <dgm:cxn modelId="{E5700567-3B00-49BB-80A5-AA88AB44DFA3}" srcId="{16F4852E-1E67-47DE-87F1-EA46D631E94E}" destId="{D8BB54EF-9044-4AEC-A1A8-155564655880}" srcOrd="0" destOrd="0" parTransId="{6DCC9C0A-01F0-48BA-9898-E81FDA549DA8}" sibTransId="{D70C8574-82BE-424D-AA2B-7B87C971CC13}"/>
    <dgm:cxn modelId="{C82C9BB7-1611-4A24-9385-C6FB712695CB}" type="presOf" srcId="{B2188EAC-259F-4827-82E6-BE52CF628931}" destId="{C304F2B6-4A79-44FA-A5AE-0F2DB11C0D28}" srcOrd="0" destOrd="1" presId="urn:microsoft.com/office/officeart/2018/2/layout/IconVerticalSolidList"/>
    <dgm:cxn modelId="{7EB5D07C-6086-4554-A2C5-97EE1CE921C8}" type="presOf" srcId="{88603247-AA27-44E8-BDFE-EC3FCBE3DD82}" destId="{E8A019D7-80A1-4429-8E69-3074789D446A}" srcOrd="0" destOrd="0" presId="urn:microsoft.com/office/officeart/2018/2/layout/IconVerticalSolidList"/>
    <dgm:cxn modelId="{86A0FAC0-01A9-479F-B49F-8E2869CA9064}" type="presOf" srcId="{16F4852E-1E67-47DE-87F1-EA46D631E94E}" destId="{5389D7AA-165C-427F-BB96-EE277FDDE168}" srcOrd="0" destOrd="0" presId="urn:microsoft.com/office/officeart/2018/2/layout/IconVerticalSolidList"/>
    <dgm:cxn modelId="{96FC5C44-11C0-4FEE-8848-15770EE62BC8}" type="presOf" srcId="{D8BB54EF-9044-4AEC-A1A8-155564655880}" destId="{C304F2B6-4A79-44FA-A5AE-0F2DB11C0D28}" srcOrd="0" destOrd="0" presId="urn:microsoft.com/office/officeart/2018/2/layout/IconVerticalSolidList"/>
    <dgm:cxn modelId="{7E31C158-FEC8-4AD8-A627-EDF8C81A9989}" type="presOf" srcId="{3EA6C648-53C7-403A-9AD7-8EA38DC72EAD}" destId="{C81271F7-15F1-47DD-920E-A9057DBB4DBC}" srcOrd="0" destOrd="0" presId="urn:microsoft.com/office/officeart/2018/2/layout/IconVerticalSolidList"/>
    <dgm:cxn modelId="{9B243EB2-62BF-4D04-9FDB-E5D3643FF088}" srcId="{16F4852E-1E67-47DE-87F1-EA46D631E94E}" destId="{B2188EAC-259F-4827-82E6-BE52CF628931}" srcOrd="1" destOrd="0" parTransId="{2403B256-43D0-42C4-8030-FF1D5CD5C158}" sibTransId="{8B79E7FA-63CA-4FAF-A6FC-6E0358E28E12}"/>
    <dgm:cxn modelId="{A8DEABB9-850B-4B2D-AE6C-9E403BBA4204}" type="presOf" srcId="{30EE6CC3-C5C8-4CB9-87B2-0A12816AECFA}" destId="{8866CD92-F482-4F14-862A-124A84504D43}" srcOrd="0" destOrd="0" presId="urn:microsoft.com/office/officeart/2018/2/layout/IconVerticalSolidList"/>
    <dgm:cxn modelId="{AB8DA804-F5C0-492B-8001-0EECED56B702}" srcId="{3EA6C648-53C7-403A-9AD7-8EA38DC72EAD}" destId="{16F4852E-1E67-47DE-87F1-EA46D631E94E}" srcOrd="0" destOrd="0" parTransId="{F8849757-66CC-4F27-B048-1857985B20CD}" sibTransId="{7414F083-1B2D-43C2-9DA6-7012EFB3720C}"/>
    <dgm:cxn modelId="{48DD4A07-E12A-4599-95D7-57DED4D29C65}" srcId="{EB188829-4521-4641-83FA-A63DA15F7D5A}" destId="{30EE6CC3-C5C8-4CB9-87B2-0A12816AECFA}" srcOrd="0" destOrd="0" parTransId="{857EE8EC-246D-4097-939D-04076D7A090A}" sibTransId="{A8F8D776-84F3-4671-8135-1A7FBC57C71F}"/>
    <dgm:cxn modelId="{8DEF4E7A-23FE-47E6-8D33-85FCF1833016}" type="presParOf" srcId="{C81271F7-15F1-47DD-920E-A9057DBB4DBC}" destId="{F7CCD8CD-C42C-439D-A357-9873F9BAD8C0}" srcOrd="0" destOrd="0" presId="urn:microsoft.com/office/officeart/2018/2/layout/IconVerticalSolidList"/>
    <dgm:cxn modelId="{543D5A9D-D7B6-4506-9ED6-137CC689D7E6}" type="presParOf" srcId="{F7CCD8CD-C42C-439D-A357-9873F9BAD8C0}" destId="{6420E428-964F-4376-9792-C7A0CB723DB5}" srcOrd="0" destOrd="0" presId="urn:microsoft.com/office/officeart/2018/2/layout/IconVerticalSolidList"/>
    <dgm:cxn modelId="{885577A9-EBE9-49D3-9825-20BC89853BEC}" type="presParOf" srcId="{F7CCD8CD-C42C-439D-A357-9873F9BAD8C0}" destId="{8895C3F7-108F-4924-9A51-ABCED9EE51FC}" srcOrd="1" destOrd="0" presId="urn:microsoft.com/office/officeart/2018/2/layout/IconVerticalSolidList"/>
    <dgm:cxn modelId="{615B685B-D655-4CE8-A321-802777ADDC38}" type="presParOf" srcId="{F7CCD8CD-C42C-439D-A357-9873F9BAD8C0}" destId="{1241B87E-03EE-4F2F-8A57-954C7EF7651F}" srcOrd="2" destOrd="0" presId="urn:microsoft.com/office/officeart/2018/2/layout/IconVerticalSolidList"/>
    <dgm:cxn modelId="{F232DB62-9E27-4DDD-ABA2-FAD30A80C299}" type="presParOf" srcId="{F7CCD8CD-C42C-439D-A357-9873F9BAD8C0}" destId="{5389D7AA-165C-427F-BB96-EE277FDDE168}" srcOrd="3" destOrd="0" presId="urn:microsoft.com/office/officeart/2018/2/layout/IconVerticalSolidList"/>
    <dgm:cxn modelId="{6C4EA099-75FC-4E2D-970E-87406F5AD39A}" type="presParOf" srcId="{F7CCD8CD-C42C-439D-A357-9873F9BAD8C0}" destId="{C304F2B6-4A79-44FA-A5AE-0F2DB11C0D28}" srcOrd="4" destOrd="0" presId="urn:microsoft.com/office/officeart/2018/2/layout/IconVerticalSolidList"/>
    <dgm:cxn modelId="{B5E104B4-185B-4E10-81EC-9A6C0CAC8384}" type="presParOf" srcId="{C81271F7-15F1-47DD-920E-A9057DBB4DBC}" destId="{17C6D04E-0181-4BF6-94B4-094E502E14D1}" srcOrd="1" destOrd="0" presId="urn:microsoft.com/office/officeart/2018/2/layout/IconVerticalSolidList"/>
    <dgm:cxn modelId="{AFEA9565-AFFE-4C2D-9E6C-F2EF6E9650E2}" type="presParOf" srcId="{C81271F7-15F1-47DD-920E-A9057DBB4DBC}" destId="{F5B3107A-D2EE-4456-9CA9-EDFEE81EB72F}" srcOrd="2" destOrd="0" presId="urn:microsoft.com/office/officeart/2018/2/layout/IconVerticalSolidList"/>
    <dgm:cxn modelId="{FC002177-680C-4C55-93FD-FF78EA1A4B3D}" type="presParOf" srcId="{F5B3107A-D2EE-4456-9CA9-EDFEE81EB72F}" destId="{27FB6603-8DE3-4B98-882A-9E1A544160F9}" srcOrd="0" destOrd="0" presId="urn:microsoft.com/office/officeart/2018/2/layout/IconVerticalSolidList"/>
    <dgm:cxn modelId="{69FFF038-8A9B-4993-922A-D49284693BCE}" type="presParOf" srcId="{F5B3107A-D2EE-4456-9CA9-EDFEE81EB72F}" destId="{A25DF1BC-EBF5-455F-B6BA-1E15CEA5E02C}" srcOrd="1" destOrd="0" presId="urn:microsoft.com/office/officeart/2018/2/layout/IconVerticalSolidList"/>
    <dgm:cxn modelId="{7BA43B0F-89B3-457F-A6E5-B3A9C6117424}" type="presParOf" srcId="{F5B3107A-D2EE-4456-9CA9-EDFEE81EB72F}" destId="{410AB2FE-9ECA-4059-8283-C4C47F47359B}" srcOrd="2" destOrd="0" presId="urn:microsoft.com/office/officeart/2018/2/layout/IconVerticalSolidList"/>
    <dgm:cxn modelId="{8DADE3C2-A56A-4461-9277-10B965BBE6FA}" type="presParOf" srcId="{F5B3107A-D2EE-4456-9CA9-EDFEE81EB72F}" destId="{7ECFCD79-6642-4EB2-9E63-15E7199970A0}" srcOrd="3" destOrd="0" presId="urn:microsoft.com/office/officeart/2018/2/layout/IconVerticalSolidList"/>
    <dgm:cxn modelId="{9C976D29-90CE-47F9-A80F-0B54A6E0A5A1}" type="presParOf" srcId="{F5B3107A-D2EE-4456-9CA9-EDFEE81EB72F}" destId="{8866CD92-F482-4F14-862A-124A84504D43}" srcOrd="4" destOrd="0" presId="urn:microsoft.com/office/officeart/2018/2/layout/IconVerticalSolidList"/>
    <dgm:cxn modelId="{11B593D1-6D28-4E49-99D6-E5EFC535477E}" type="presParOf" srcId="{C81271F7-15F1-47DD-920E-A9057DBB4DBC}" destId="{E03DC12C-D6BC-46D3-9806-047D9EF9379A}" srcOrd="3" destOrd="0" presId="urn:microsoft.com/office/officeart/2018/2/layout/IconVerticalSolidList"/>
    <dgm:cxn modelId="{D32D643B-B1ED-413E-BC66-7F1EA305CAD9}" type="presParOf" srcId="{C81271F7-15F1-47DD-920E-A9057DBB4DBC}" destId="{FB0D4DC5-A45E-4623-A604-AB03D19C6AFC}" srcOrd="4" destOrd="0" presId="urn:microsoft.com/office/officeart/2018/2/layout/IconVerticalSolidList"/>
    <dgm:cxn modelId="{8C52CE1C-43A5-4CDD-A8BC-ADA7BF46C6A2}" type="presParOf" srcId="{FB0D4DC5-A45E-4623-A604-AB03D19C6AFC}" destId="{D45F9851-A565-471D-9045-E877723C3D0C}" srcOrd="0" destOrd="0" presId="urn:microsoft.com/office/officeart/2018/2/layout/IconVerticalSolidList"/>
    <dgm:cxn modelId="{7325163F-B1D2-4328-BCC2-1878B7AE13D0}" type="presParOf" srcId="{FB0D4DC5-A45E-4623-A604-AB03D19C6AFC}" destId="{8147DBA4-9449-438D-85B8-9FF55D9613AB}" srcOrd="1" destOrd="0" presId="urn:microsoft.com/office/officeart/2018/2/layout/IconVerticalSolidList"/>
    <dgm:cxn modelId="{49B9C9E2-7B5A-41B8-A721-B4DD86B14CDE}" type="presParOf" srcId="{FB0D4DC5-A45E-4623-A604-AB03D19C6AFC}" destId="{42DDC896-D1AB-4687-ABA4-0B3669E3CCE2}" srcOrd="2" destOrd="0" presId="urn:microsoft.com/office/officeart/2018/2/layout/IconVerticalSolidList"/>
    <dgm:cxn modelId="{00F3F0DC-5004-475C-B0E5-34D597B8CB53}" type="presParOf" srcId="{FB0D4DC5-A45E-4623-A604-AB03D19C6AFC}" destId="{E8A019D7-80A1-4429-8E69-3074789D446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790216-D51F-492A-85F1-7A9617856DC2}" type="doc">
      <dgm:prSet loTypeId="urn:microsoft.com/office/officeart/2005/8/layout/process4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B94C5F-6595-470C-A2D2-F8DE678C7844}">
      <dgm:prSet/>
      <dgm:spPr/>
      <dgm:t>
        <a:bodyPr/>
        <a:lstStyle/>
        <a:p>
          <a:r>
            <a:rPr lang="en-US" b="1" dirty="0"/>
            <a:t>STUDENTS MUST ENTER THEIR COURSE REQUESTS VIA INFINITE CAMPUS STUDENT PORTAL</a:t>
          </a:r>
        </a:p>
      </dgm:t>
    </dgm:pt>
    <dgm:pt modelId="{C290CD7A-557D-40E3-AFE6-4DF85C13CDF0}" type="parTrans" cxnId="{22E91C83-ACD8-4E06-9363-1E1DCBF0B681}">
      <dgm:prSet/>
      <dgm:spPr/>
      <dgm:t>
        <a:bodyPr/>
        <a:lstStyle/>
        <a:p>
          <a:endParaRPr lang="en-US"/>
        </a:p>
      </dgm:t>
    </dgm:pt>
    <dgm:pt modelId="{EBDA4F41-9B3F-4374-9111-016B13965C8D}" type="sibTrans" cxnId="{22E91C83-ACD8-4E06-9363-1E1DCBF0B681}">
      <dgm:prSet/>
      <dgm:spPr/>
      <dgm:t>
        <a:bodyPr/>
        <a:lstStyle/>
        <a:p>
          <a:endParaRPr lang="en-US"/>
        </a:p>
      </dgm:t>
    </dgm:pt>
    <dgm:pt modelId="{12A85027-DCDE-463C-B88C-46B46FD74835}">
      <dgm:prSet/>
      <dgm:spPr/>
      <dgm:t>
        <a:bodyPr/>
        <a:lstStyle/>
        <a:p>
          <a:r>
            <a:rPr lang="en-US" dirty="0"/>
            <a:t>The Infinite Campus Portal will be available to all current HHS students beginning </a:t>
          </a:r>
          <a:r>
            <a:rPr lang="en-US" b="1" dirty="0"/>
            <a:t>January </a:t>
          </a:r>
          <a:r>
            <a:rPr lang="en-US" b="1" dirty="0" smtClean="0"/>
            <a:t>14</a:t>
          </a:r>
          <a:r>
            <a:rPr lang="en-US" b="1" baseline="30000" dirty="0" smtClean="0"/>
            <a:t>th</a:t>
          </a:r>
          <a:r>
            <a:rPr lang="en-US" b="1" dirty="0" smtClean="0"/>
            <a:t>. </a:t>
          </a:r>
          <a:r>
            <a:rPr lang="en-US" dirty="0" smtClean="0"/>
            <a:t>  </a:t>
          </a:r>
          <a:endParaRPr lang="en-US" dirty="0"/>
        </a:p>
      </dgm:t>
    </dgm:pt>
    <dgm:pt modelId="{B837300D-9B4B-477E-9CC0-F1FD4F53DF25}" type="parTrans" cxnId="{7CC6E22C-5C6D-495D-A2FA-7FB11A5F7176}">
      <dgm:prSet/>
      <dgm:spPr/>
      <dgm:t>
        <a:bodyPr/>
        <a:lstStyle/>
        <a:p>
          <a:endParaRPr lang="en-US"/>
        </a:p>
      </dgm:t>
    </dgm:pt>
    <dgm:pt modelId="{46E13C9A-4C3D-4E84-8D87-CF74617E06D3}" type="sibTrans" cxnId="{7CC6E22C-5C6D-495D-A2FA-7FB11A5F7176}">
      <dgm:prSet/>
      <dgm:spPr/>
      <dgm:t>
        <a:bodyPr/>
        <a:lstStyle/>
        <a:p>
          <a:endParaRPr lang="en-US"/>
        </a:p>
      </dgm:t>
    </dgm:pt>
    <dgm:pt modelId="{9D1CCE22-75DE-412A-AAB4-3023B5522BD8}">
      <dgm:prSet/>
      <dgm:spPr>
        <a:solidFill>
          <a:schemeClr val="bg1"/>
        </a:solidFill>
      </dgm:spPr>
      <dgm:t>
        <a:bodyPr/>
        <a:lstStyle/>
        <a:p>
          <a:r>
            <a:rPr lang="en-US" dirty="0"/>
            <a:t>Student </a:t>
          </a:r>
          <a:r>
            <a:rPr lang="en-US" dirty="0" smtClean="0"/>
            <a:t>Deadline to Enter Courses in </a:t>
          </a:r>
          <a:r>
            <a:rPr lang="en-US" dirty="0" smtClean="0"/>
            <a:t>IC:                   Advisement with all grade levels:</a:t>
          </a:r>
          <a:endParaRPr lang="en-US" dirty="0"/>
        </a:p>
      </dgm:t>
    </dgm:pt>
    <dgm:pt modelId="{10520249-9EE1-4487-A0FB-0586AEC9C2EB}" type="parTrans" cxnId="{89BFFED4-5066-49AC-8112-9D7F07DA04B7}">
      <dgm:prSet/>
      <dgm:spPr/>
      <dgm:t>
        <a:bodyPr/>
        <a:lstStyle/>
        <a:p>
          <a:endParaRPr lang="en-US"/>
        </a:p>
      </dgm:t>
    </dgm:pt>
    <dgm:pt modelId="{FB85C960-6DC4-49BD-8906-9A7917320301}" type="sibTrans" cxnId="{89BFFED4-5066-49AC-8112-9D7F07DA04B7}">
      <dgm:prSet/>
      <dgm:spPr/>
      <dgm:t>
        <a:bodyPr/>
        <a:lstStyle/>
        <a:p>
          <a:endParaRPr lang="en-US"/>
        </a:p>
      </dgm:t>
    </dgm:pt>
    <dgm:pt modelId="{6D74A6DD-6C2C-4472-B5D0-236793DAC429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On the HHS </a:t>
          </a:r>
          <a:r>
            <a:rPr lang="en-US" dirty="0" smtClean="0"/>
            <a:t>website&gt;Counseling tab, </a:t>
          </a:r>
          <a:r>
            <a:rPr lang="en-US" dirty="0"/>
            <a:t>you will find </a:t>
          </a:r>
          <a:r>
            <a:rPr lang="en-US" u="none" dirty="0">
              <a:solidFill>
                <a:schemeClr val="tx1"/>
              </a:solidFill>
            </a:rPr>
            <a:t>written </a:t>
          </a:r>
          <a:r>
            <a:rPr lang="en-US" u="none" dirty="0" smtClean="0">
              <a:solidFill>
                <a:schemeClr val="tx1"/>
              </a:solidFill>
            </a:rPr>
            <a:t>instructions d</a:t>
          </a:r>
          <a:r>
            <a:rPr lang="en-US" u="none" dirty="0" smtClean="0"/>
            <a:t>emonstrating </a:t>
          </a:r>
          <a:r>
            <a:rPr lang="en-US" dirty="0"/>
            <a:t>the data entry.</a:t>
          </a:r>
        </a:p>
      </dgm:t>
    </dgm:pt>
    <dgm:pt modelId="{B70C223D-8610-47F2-B6AE-4DB6CF60987E}" type="parTrans" cxnId="{C233017B-5583-4263-986C-E9E3DFBDBE6D}">
      <dgm:prSet/>
      <dgm:spPr/>
      <dgm:t>
        <a:bodyPr/>
        <a:lstStyle/>
        <a:p>
          <a:endParaRPr lang="en-US"/>
        </a:p>
      </dgm:t>
    </dgm:pt>
    <dgm:pt modelId="{7E0C2D63-0FD1-42C9-83F6-A16380F2DE7A}" type="sibTrans" cxnId="{C233017B-5583-4263-986C-E9E3DFBDBE6D}">
      <dgm:prSet/>
      <dgm:spPr/>
      <dgm:t>
        <a:bodyPr/>
        <a:lstStyle/>
        <a:p>
          <a:endParaRPr lang="en-US"/>
        </a:p>
      </dgm:t>
    </dgm:pt>
    <dgm:pt modelId="{D889349A-7D74-46EB-807A-2EF013320E27}">
      <dgm:prSet custT="1"/>
      <dgm:spPr>
        <a:solidFill>
          <a:schemeClr val="bg1">
            <a:alpha val="90000"/>
          </a:schemeClr>
        </a:solidFill>
        <a:ln>
          <a:noFill/>
        </a:ln>
      </dgm:spPr>
      <dgm:t>
        <a:bodyPr/>
        <a:lstStyle/>
        <a:p>
          <a:r>
            <a:rPr lang="en-US" sz="1400" b="0" dirty="0" smtClean="0">
              <a:solidFill>
                <a:schemeClr val="tx1"/>
              </a:solidFill>
            </a:rPr>
            <a:t>January 20                                                                     Jan 21- Feb 12                           </a:t>
          </a:r>
          <a:endParaRPr lang="en-US" sz="1400" b="0" dirty="0">
            <a:solidFill>
              <a:schemeClr val="tx1"/>
            </a:solidFill>
          </a:endParaRPr>
        </a:p>
      </dgm:t>
    </dgm:pt>
    <dgm:pt modelId="{1EAC225A-10F2-4F5C-81B2-C281E698F29A}" type="sibTrans" cxnId="{DAF68736-2430-42DB-AB31-20D42F32876E}">
      <dgm:prSet/>
      <dgm:spPr/>
      <dgm:t>
        <a:bodyPr/>
        <a:lstStyle/>
        <a:p>
          <a:endParaRPr lang="en-US"/>
        </a:p>
      </dgm:t>
    </dgm:pt>
    <dgm:pt modelId="{F48710B6-D7CB-4E14-82BA-BB6562893CC9}" type="parTrans" cxnId="{DAF68736-2430-42DB-AB31-20D42F32876E}">
      <dgm:prSet/>
      <dgm:spPr/>
      <dgm:t>
        <a:bodyPr/>
        <a:lstStyle/>
        <a:p>
          <a:endParaRPr lang="en-US"/>
        </a:p>
      </dgm:t>
    </dgm:pt>
    <dgm:pt modelId="{DEB8358C-F806-4172-93F5-7D1714257380}" type="pres">
      <dgm:prSet presAssocID="{9D790216-D51F-492A-85F1-7A9617856D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B5DA71-56AA-414B-BDD3-D5E738E64430}" type="pres">
      <dgm:prSet presAssocID="{6D74A6DD-6C2C-4472-B5D0-236793DAC429}" presName="boxAndChildren" presStyleCnt="0"/>
      <dgm:spPr/>
    </dgm:pt>
    <dgm:pt modelId="{A5FDF8E9-E80D-453D-B9F7-FE93E9CCBBC6}" type="pres">
      <dgm:prSet presAssocID="{6D74A6DD-6C2C-4472-B5D0-236793DAC429}" presName="parentTextBox" presStyleLbl="node1" presStyleIdx="0" presStyleCnt="4"/>
      <dgm:spPr/>
      <dgm:t>
        <a:bodyPr/>
        <a:lstStyle/>
        <a:p>
          <a:endParaRPr lang="en-US"/>
        </a:p>
      </dgm:t>
    </dgm:pt>
    <dgm:pt modelId="{F3FB0DB4-D5FA-4684-B741-ED665DAA31FF}" type="pres">
      <dgm:prSet presAssocID="{FB85C960-6DC4-49BD-8906-9A7917320301}" presName="sp" presStyleCnt="0"/>
      <dgm:spPr/>
    </dgm:pt>
    <dgm:pt modelId="{011096ED-E460-4BDE-B47B-337AD1E1FAE3}" type="pres">
      <dgm:prSet presAssocID="{9D1CCE22-75DE-412A-AAB4-3023B5522BD8}" presName="arrowAndChildren" presStyleCnt="0"/>
      <dgm:spPr/>
    </dgm:pt>
    <dgm:pt modelId="{03CA3E23-A9F0-4594-A74C-C1335223DE7A}" type="pres">
      <dgm:prSet presAssocID="{9D1CCE22-75DE-412A-AAB4-3023B5522BD8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4439505A-019E-4737-A6A4-056E5E5ACBFA}" type="pres">
      <dgm:prSet presAssocID="{9D1CCE22-75DE-412A-AAB4-3023B5522BD8}" presName="arrow" presStyleLbl="node1" presStyleIdx="1" presStyleCnt="4"/>
      <dgm:spPr/>
      <dgm:t>
        <a:bodyPr/>
        <a:lstStyle/>
        <a:p>
          <a:endParaRPr lang="en-US"/>
        </a:p>
      </dgm:t>
    </dgm:pt>
    <dgm:pt modelId="{6038BEBD-7DB8-4122-9B9C-B9A304AFFFA9}" type="pres">
      <dgm:prSet presAssocID="{9D1CCE22-75DE-412A-AAB4-3023B5522BD8}" presName="descendantArrow" presStyleCnt="0"/>
      <dgm:spPr/>
    </dgm:pt>
    <dgm:pt modelId="{5ADC449A-AEEB-4D59-B39E-118D953A8218}" type="pres">
      <dgm:prSet presAssocID="{D889349A-7D74-46EB-807A-2EF013320E27}" presName="childTextArrow" presStyleLbl="fgAccFollowNode1" presStyleIdx="0" presStyleCnt="1" custScaleX="86202" custScaleY="86652" custLinFactNeighborX="862" custLinFactNeighborY="-21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D9D8B-B314-4D9E-8779-BC91714CABE6}" type="pres">
      <dgm:prSet presAssocID="{46E13C9A-4C3D-4E84-8D87-CF74617E06D3}" presName="sp" presStyleCnt="0"/>
      <dgm:spPr/>
    </dgm:pt>
    <dgm:pt modelId="{78CF22FB-FB5E-45DF-9870-8B9C6A8E44FF}" type="pres">
      <dgm:prSet presAssocID="{12A85027-DCDE-463C-B88C-46B46FD74835}" presName="arrowAndChildren" presStyleCnt="0"/>
      <dgm:spPr/>
    </dgm:pt>
    <dgm:pt modelId="{789118A3-D83B-4A51-B361-47D3995B6718}" type="pres">
      <dgm:prSet presAssocID="{12A85027-DCDE-463C-B88C-46B46FD74835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C20F9127-1C74-41CC-B791-CB2EDC1B7290}" type="pres">
      <dgm:prSet presAssocID="{EBDA4F41-9B3F-4374-9111-016B13965C8D}" presName="sp" presStyleCnt="0"/>
      <dgm:spPr/>
    </dgm:pt>
    <dgm:pt modelId="{BCFCB42B-2CE5-49DD-9C54-DCC9FAA9E692}" type="pres">
      <dgm:prSet presAssocID="{FEB94C5F-6595-470C-A2D2-F8DE678C7844}" presName="arrowAndChildren" presStyleCnt="0"/>
      <dgm:spPr/>
    </dgm:pt>
    <dgm:pt modelId="{EC1BE241-B6BC-4E31-A771-98A2ABBE6CCF}" type="pres">
      <dgm:prSet presAssocID="{FEB94C5F-6595-470C-A2D2-F8DE678C7844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22E91C83-ACD8-4E06-9363-1E1DCBF0B681}" srcId="{9D790216-D51F-492A-85F1-7A9617856DC2}" destId="{FEB94C5F-6595-470C-A2D2-F8DE678C7844}" srcOrd="0" destOrd="0" parTransId="{C290CD7A-557D-40E3-AFE6-4DF85C13CDF0}" sibTransId="{EBDA4F41-9B3F-4374-9111-016B13965C8D}"/>
    <dgm:cxn modelId="{0117BC90-7C92-4C4C-967C-6CA1CF8B9A8E}" type="presOf" srcId="{12A85027-DCDE-463C-B88C-46B46FD74835}" destId="{789118A3-D83B-4A51-B361-47D3995B6718}" srcOrd="0" destOrd="0" presId="urn:microsoft.com/office/officeart/2005/8/layout/process4"/>
    <dgm:cxn modelId="{89BFFED4-5066-49AC-8112-9D7F07DA04B7}" srcId="{9D790216-D51F-492A-85F1-7A9617856DC2}" destId="{9D1CCE22-75DE-412A-AAB4-3023B5522BD8}" srcOrd="2" destOrd="0" parTransId="{10520249-9EE1-4487-A0FB-0586AEC9C2EB}" sibTransId="{FB85C960-6DC4-49BD-8906-9A7917320301}"/>
    <dgm:cxn modelId="{4CFAA349-166E-4D5E-9F6D-14FC6B166896}" type="presOf" srcId="{9D1CCE22-75DE-412A-AAB4-3023B5522BD8}" destId="{03CA3E23-A9F0-4594-A74C-C1335223DE7A}" srcOrd="0" destOrd="0" presId="urn:microsoft.com/office/officeart/2005/8/layout/process4"/>
    <dgm:cxn modelId="{7CC6E22C-5C6D-495D-A2FA-7FB11A5F7176}" srcId="{9D790216-D51F-492A-85F1-7A9617856DC2}" destId="{12A85027-DCDE-463C-B88C-46B46FD74835}" srcOrd="1" destOrd="0" parTransId="{B837300D-9B4B-477E-9CC0-F1FD4F53DF25}" sibTransId="{46E13C9A-4C3D-4E84-8D87-CF74617E06D3}"/>
    <dgm:cxn modelId="{DAF68736-2430-42DB-AB31-20D42F32876E}" srcId="{9D1CCE22-75DE-412A-AAB4-3023B5522BD8}" destId="{D889349A-7D74-46EB-807A-2EF013320E27}" srcOrd="0" destOrd="0" parTransId="{F48710B6-D7CB-4E14-82BA-BB6562893CC9}" sibTransId="{1EAC225A-10F2-4F5C-81B2-C281E698F29A}"/>
    <dgm:cxn modelId="{695A8BD0-8A2D-44F1-9441-06BBEF584A41}" type="presOf" srcId="{9D1CCE22-75DE-412A-AAB4-3023B5522BD8}" destId="{4439505A-019E-4737-A6A4-056E5E5ACBFA}" srcOrd="1" destOrd="0" presId="urn:microsoft.com/office/officeart/2005/8/layout/process4"/>
    <dgm:cxn modelId="{C233017B-5583-4263-986C-E9E3DFBDBE6D}" srcId="{9D790216-D51F-492A-85F1-7A9617856DC2}" destId="{6D74A6DD-6C2C-4472-B5D0-236793DAC429}" srcOrd="3" destOrd="0" parTransId="{B70C223D-8610-47F2-B6AE-4DB6CF60987E}" sibTransId="{7E0C2D63-0FD1-42C9-83F6-A16380F2DE7A}"/>
    <dgm:cxn modelId="{5D78A1D2-6EC6-4CFD-844A-D634F065CD1A}" type="presOf" srcId="{9D790216-D51F-492A-85F1-7A9617856DC2}" destId="{DEB8358C-F806-4172-93F5-7D1714257380}" srcOrd="0" destOrd="0" presId="urn:microsoft.com/office/officeart/2005/8/layout/process4"/>
    <dgm:cxn modelId="{61EA4A34-F4D5-4A70-B094-E10ADF0ACA29}" type="presOf" srcId="{D889349A-7D74-46EB-807A-2EF013320E27}" destId="{5ADC449A-AEEB-4D59-B39E-118D953A8218}" srcOrd="0" destOrd="0" presId="urn:microsoft.com/office/officeart/2005/8/layout/process4"/>
    <dgm:cxn modelId="{2495B9F9-61C3-431A-8F62-3128BE93FE9D}" type="presOf" srcId="{6D74A6DD-6C2C-4472-B5D0-236793DAC429}" destId="{A5FDF8E9-E80D-453D-B9F7-FE93E9CCBBC6}" srcOrd="0" destOrd="0" presId="urn:microsoft.com/office/officeart/2005/8/layout/process4"/>
    <dgm:cxn modelId="{1DAE3741-36D9-4386-92EA-4A1BFF399616}" type="presOf" srcId="{FEB94C5F-6595-470C-A2D2-F8DE678C7844}" destId="{EC1BE241-B6BC-4E31-A771-98A2ABBE6CCF}" srcOrd="0" destOrd="0" presId="urn:microsoft.com/office/officeart/2005/8/layout/process4"/>
    <dgm:cxn modelId="{D3D930B5-55FC-4C92-806A-6B9151509BDF}" type="presParOf" srcId="{DEB8358C-F806-4172-93F5-7D1714257380}" destId="{E5B5DA71-56AA-414B-BDD3-D5E738E64430}" srcOrd="0" destOrd="0" presId="urn:microsoft.com/office/officeart/2005/8/layout/process4"/>
    <dgm:cxn modelId="{B6CC8E07-235D-4A45-B2A5-0BA51FF5211A}" type="presParOf" srcId="{E5B5DA71-56AA-414B-BDD3-D5E738E64430}" destId="{A5FDF8E9-E80D-453D-B9F7-FE93E9CCBBC6}" srcOrd="0" destOrd="0" presId="urn:microsoft.com/office/officeart/2005/8/layout/process4"/>
    <dgm:cxn modelId="{7B14FEFB-8F53-4339-ABB6-CF3AFDE1C0DE}" type="presParOf" srcId="{DEB8358C-F806-4172-93F5-7D1714257380}" destId="{F3FB0DB4-D5FA-4684-B741-ED665DAA31FF}" srcOrd="1" destOrd="0" presId="urn:microsoft.com/office/officeart/2005/8/layout/process4"/>
    <dgm:cxn modelId="{4AD70248-738B-4972-952E-0D4197DC0EA8}" type="presParOf" srcId="{DEB8358C-F806-4172-93F5-7D1714257380}" destId="{011096ED-E460-4BDE-B47B-337AD1E1FAE3}" srcOrd="2" destOrd="0" presId="urn:microsoft.com/office/officeart/2005/8/layout/process4"/>
    <dgm:cxn modelId="{B64E6AB8-B0BF-44A6-A163-3E6B12A24163}" type="presParOf" srcId="{011096ED-E460-4BDE-B47B-337AD1E1FAE3}" destId="{03CA3E23-A9F0-4594-A74C-C1335223DE7A}" srcOrd="0" destOrd="0" presId="urn:microsoft.com/office/officeart/2005/8/layout/process4"/>
    <dgm:cxn modelId="{10B29587-5F7A-4E2F-837C-83B38DDC85D8}" type="presParOf" srcId="{011096ED-E460-4BDE-B47B-337AD1E1FAE3}" destId="{4439505A-019E-4737-A6A4-056E5E5ACBFA}" srcOrd="1" destOrd="0" presId="urn:microsoft.com/office/officeart/2005/8/layout/process4"/>
    <dgm:cxn modelId="{A1CE67D1-87AD-4611-8E13-C18FCE6C2542}" type="presParOf" srcId="{011096ED-E460-4BDE-B47B-337AD1E1FAE3}" destId="{6038BEBD-7DB8-4122-9B9C-B9A304AFFFA9}" srcOrd="2" destOrd="0" presId="urn:microsoft.com/office/officeart/2005/8/layout/process4"/>
    <dgm:cxn modelId="{7A661DBD-A7C0-408D-8BF3-9D9FEB5502F5}" type="presParOf" srcId="{6038BEBD-7DB8-4122-9B9C-B9A304AFFFA9}" destId="{5ADC449A-AEEB-4D59-B39E-118D953A8218}" srcOrd="0" destOrd="0" presId="urn:microsoft.com/office/officeart/2005/8/layout/process4"/>
    <dgm:cxn modelId="{0B04579E-10F4-4901-8899-C64D31B72A49}" type="presParOf" srcId="{DEB8358C-F806-4172-93F5-7D1714257380}" destId="{D28D9D8B-B314-4D9E-8779-BC91714CABE6}" srcOrd="3" destOrd="0" presId="urn:microsoft.com/office/officeart/2005/8/layout/process4"/>
    <dgm:cxn modelId="{057A7944-8365-478A-A829-0A75993229B4}" type="presParOf" srcId="{DEB8358C-F806-4172-93F5-7D1714257380}" destId="{78CF22FB-FB5E-45DF-9870-8B9C6A8E44FF}" srcOrd="4" destOrd="0" presId="urn:microsoft.com/office/officeart/2005/8/layout/process4"/>
    <dgm:cxn modelId="{E50D51DF-139A-4EFE-AE1B-F80BDFE20217}" type="presParOf" srcId="{78CF22FB-FB5E-45DF-9870-8B9C6A8E44FF}" destId="{789118A3-D83B-4A51-B361-47D3995B6718}" srcOrd="0" destOrd="0" presId="urn:microsoft.com/office/officeart/2005/8/layout/process4"/>
    <dgm:cxn modelId="{34262B61-D8E3-46A2-BDF0-751AA85F72D6}" type="presParOf" srcId="{DEB8358C-F806-4172-93F5-7D1714257380}" destId="{C20F9127-1C74-41CC-B791-CB2EDC1B7290}" srcOrd="5" destOrd="0" presId="urn:microsoft.com/office/officeart/2005/8/layout/process4"/>
    <dgm:cxn modelId="{9A475F81-40CD-468E-A6FE-F79B8EB78187}" type="presParOf" srcId="{DEB8358C-F806-4172-93F5-7D1714257380}" destId="{BCFCB42B-2CE5-49DD-9C54-DCC9FAA9E692}" srcOrd="6" destOrd="0" presId="urn:microsoft.com/office/officeart/2005/8/layout/process4"/>
    <dgm:cxn modelId="{8A4D30FB-5126-4C09-A172-7905BDBDC9EE}" type="presParOf" srcId="{BCFCB42B-2CE5-49DD-9C54-DCC9FAA9E692}" destId="{EC1BE241-B6BC-4E31-A771-98A2ABBE6CC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6D0623-8BD6-45CE-B829-5DE94E301A52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55F42F2-3677-4DD5-B227-DCC3F851BE5B}">
      <dgm:prSet/>
      <dgm:spPr/>
      <dgm:t>
        <a:bodyPr/>
        <a:lstStyle/>
        <a:p>
          <a:r>
            <a:rPr lang="en-US"/>
            <a:t>If your son or daughter is hoping to be a student athlete in college, there are many requirements that must be met to qualify through the NCAA Eligibility Clearinghouse.  </a:t>
          </a:r>
        </a:p>
      </dgm:t>
    </dgm:pt>
    <dgm:pt modelId="{D933EDDF-D56F-4354-81E3-0B32835B79A2}" type="parTrans" cxnId="{E046DC91-8E2E-4FFE-9A3C-778917418EAE}">
      <dgm:prSet/>
      <dgm:spPr/>
      <dgm:t>
        <a:bodyPr/>
        <a:lstStyle/>
        <a:p>
          <a:endParaRPr lang="en-US"/>
        </a:p>
      </dgm:t>
    </dgm:pt>
    <dgm:pt modelId="{F3074E01-EAE1-479C-A49F-0CBE40011F75}" type="sibTrans" cxnId="{E046DC91-8E2E-4FFE-9A3C-778917418EA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51F19847-BD8E-4654-85EA-10AFB7A8B5AF}">
      <dgm:prSet/>
      <dgm:spPr/>
      <dgm:t>
        <a:bodyPr/>
        <a:lstStyle/>
        <a:p>
          <a:r>
            <a:rPr lang="en-US" b="1"/>
            <a:t>Check out NCAA Eligibility Center for details and information.      </a:t>
          </a:r>
          <a:r>
            <a:rPr lang="en-US" i="1"/>
            <a:t>www.ncaaclearinghouse.net</a:t>
          </a:r>
          <a:endParaRPr lang="en-US"/>
        </a:p>
      </dgm:t>
    </dgm:pt>
    <dgm:pt modelId="{7D9E0B3E-3556-429B-A453-2E979BC76F28}" type="parTrans" cxnId="{FBE7A9D9-1C0B-4739-B11A-B198A73A5E35}">
      <dgm:prSet/>
      <dgm:spPr/>
      <dgm:t>
        <a:bodyPr/>
        <a:lstStyle/>
        <a:p>
          <a:endParaRPr lang="en-US"/>
        </a:p>
      </dgm:t>
    </dgm:pt>
    <dgm:pt modelId="{4A10BCB7-3367-4890-BD13-FB1A0C29B076}" type="sibTrans" cxnId="{FBE7A9D9-1C0B-4739-B11A-B198A73A5E35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11CEF5A-92A0-4B2B-9C44-667C3F662836}" type="pres">
      <dgm:prSet presAssocID="{346D0623-8BD6-45CE-B829-5DE94E301A52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E3E347-1729-4A6A-A1C9-DDE58C57DCE2}" type="pres">
      <dgm:prSet presAssocID="{655F42F2-3677-4DD5-B227-DCC3F851BE5B}" presName="compositeNode" presStyleCnt="0">
        <dgm:presLayoutVars>
          <dgm:bulletEnabled val="1"/>
        </dgm:presLayoutVars>
      </dgm:prSet>
      <dgm:spPr/>
    </dgm:pt>
    <dgm:pt modelId="{66916182-94B2-4A15-8331-1FA1AFC5F41F}" type="pres">
      <dgm:prSet presAssocID="{655F42F2-3677-4DD5-B227-DCC3F851BE5B}" presName="bgRect" presStyleLbl="bgAccFollowNode1" presStyleIdx="0" presStyleCnt="2"/>
      <dgm:spPr/>
      <dgm:t>
        <a:bodyPr/>
        <a:lstStyle/>
        <a:p>
          <a:endParaRPr lang="en-US"/>
        </a:p>
      </dgm:t>
    </dgm:pt>
    <dgm:pt modelId="{70D46A7E-A634-4E85-86DE-52B39CD2FAD3}" type="pres">
      <dgm:prSet presAssocID="{F3074E01-EAE1-479C-A49F-0CBE40011F75}" presName="sibTransNodeCircle" presStyleLbl="alignNode1" presStyleIdx="0" presStyleCnt="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15E896E5-4E4B-406B-89F5-EF4C025FCE0A}" type="pres">
      <dgm:prSet presAssocID="{655F42F2-3677-4DD5-B227-DCC3F851BE5B}" presName="bottomLine" presStyleLbl="alignNode1" presStyleIdx="1" presStyleCnt="4">
        <dgm:presLayoutVars/>
      </dgm:prSet>
      <dgm:spPr/>
    </dgm:pt>
    <dgm:pt modelId="{785F7877-F65D-4510-8D75-CEAADCEBB610}" type="pres">
      <dgm:prSet presAssocID="{655F42F2-3677-4DD5-B227-DCC3F851BE5B}" presName="nodeText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88B74-8B2C-453A-9C4A-2E9218C214B9}" type="pres">
      <dgm:prSet presAssocID="{F3074E01-EAE1-479C-A49F-0CBE40011F75}" presName="sibTrans" presStyleCnt="0"/>
      <dgm:spPr/>
    </dgm:pt>
    <dgm:pt modelId="{A45B80C9-FC7A-4D3A-9892-5F4DCA99102F}" type="pres">
      <dgm:prSet presAssocID="{51F19847-BD8E-4654-85EA-10AFB7A8B5AF}" presName="compositeNode" presStyleCnt="0">
        <dgm:presLayoutVars>
          <dgm:bulletEnabled val="1"/>
        </dgm:presLayoutVars>
      </dgm:prSet>
      <dgm:spPr/>
    </dgm:pt>
    <dgm:pt modelId="{62E63992-5535-4026-B54D-3A0A2801EA5C}" type="pres">
      <dgm:prSet presAssocID="{51F19847-BD8E-4654-85EA-10AFB7A8B5AF}" presName="bgRect" presStyleLbl="bgAccFollowNode1" presStyleIdx="1" presStyleCnt="2"/>
      <dgm:spPr/>
      <dgm:t>
        <a:bodyPr/>
        <a:lstStyle/>
        <a:p>
          <a:endParaRPr lang="en-US"/>
        </a:p>
      </dgm:t>
    </dgm:pt>
    <dgm:pt modelId="{FDA42EAA-41FD-483B-B65C-1B29F7B536F4}" type="pres">
      <dgm:prSet presAssocID="{4A10BCB7-3367-4890-BD13-FB1A0C29B076}" presName="sibTransNodeCircle" presStyleLbl="alignNode1" presStyleIdx="2" presStyleCnt="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FB008A5C-8593-493B-85D7-3E5589CD847C}" type="pres">
      <dgm:prSet presAssocID="{51F19847-BD8E-4654-85EA-10AFB7A8B5AF}" presName="bottomLine" presStyleLbl="alignNode1" presStyleIdx="3" presStyleCnt="4">
        <dgm:presLayoutVars/>
      </dgm:prSet>
      <dgm:spPr/>
    </dgm:pt>
    <dgm:pt modelId="{5939E32F-3B27-42C9-AE1B-DC856C0983C1}" type="pres">
      <dgm:prSet presAssocID="{51F19847-BD8E-4654-85EA-10AFB7A8B5AF}" presName="nodeText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84AF9D-3487-47ED-9C5B-E251D098EDF9}" type="presOf" srcId="{F3074E01-EAE1-479C-A49F-0CBE40011F75}" destId="{70D46A7E-A634-4E85-86DE-52B39CD2FAD3}" srcOrd="0" destOrd="0" presId="urn:microsoft.com/office/officeart/2016/7/layout/BasicLinearProcessNumbered"/>
    <dgm:cxn modelId="{0981F29A-41B7-48E3-88D9-308E802638FA}" type="presOf" srcId="{51F19847-BD8E-4654-85EA-10AFB7A8B5AF}" destId="{62E63992-5535-4026-B54D-3A0A2801EA5C}" srcOrd="0" destOrd="0" presId="urn:microsoft.com/office/officeart/2016/7/layout/BasicLinearProcessNumbered"/>
    <dgm:cxn modelId="{4099CF15-3A92-4B97-A32F-9FDBE9DE223B}" type="presOf" srcId="{51F19847-BD8E-4654-85EA-10AFB7A8B5AF}" destId="{5939E32F-3B27-42C9-AE1B-DC856C0983C1}" srcOrd="1" destOrd="0" presId="urn:microsoft.com/office/officeart/2016/7/layout/BasicLinearProcessNumbered"/>
    <dgm:cxn modelId="{84684B2E-F6B5-4F76-B86F-4EF23095C1E6}" type="presOf" srcId="{655F42F2-3677-4DD5-B227-DCC3F851BE5B}" destId="{66916182-94B2-4A15-8331-1FA1AFC5F41F}" srcOrd="0" destOrd="0" presId="urn:microsoft.com/office/officeart/2016/7/layout/BasicLinearProcessNumbered"/>
    <dgm:cxn modelId="{E247D9FD-2911-458D-A5C7-24943B1825CC}" type="presOf" srcId="{4A10BCB7-3367-4890-BD13-FB1A0C29B076}" destId="{FDA42EAA-41FD-483B-B65C-1B29F7B536F4}" srcOrd="0" destOrd="0" presId="urn:microsoft.com/office/officeart/2016/7/layout/BasicLinearProcessNumbered"/>
    <dgm:cxn modelId="{FBE7A9D9-1C0B-4739-B11A-B198A73A5E35}" srcId="{346D0623-8BD6-45CE-B829-5DE94E301A52}" destId="{51F19847-BD8E-4654-85EA-10AFB7A8B5AF}" srcOrd="1" destOrd="0" parTransId="{7D9E0B3E-3556-429B-A453-2E979BC76F28}" sibTransId="{4A10BCB7-3367-4890-BD13-FB1A0C29B076}"/>
    <dgm:cxn modelId="{1DE50370-62BE-4537-A2A4-73542DA291E1}" type="presOf" srcId="{655F42F2-3677-4DD5-B227-DCC3F851BE5B}" destId="{785F7877-F65D-4510-8D75-CEAADCEBB610}" srcOrd="1" destOrd="0" presId="urn:microsoft.com/office/officeart/2016/7/layout/BasicLinearProcessNumbered"/>
    <dgm:cxn modelId="{E046DC91-8E2E-4FFE-9A3C-778917418EAE}" srcId="{346D0623-8BD6-45CE-B829-5DE94E301A52}" destId="{655F42F2-3677-4DD5-B227-DCC3F851BE5B}" srcOrd="0" destOrd="0" parTransId="{D933EDDF-D56F-4354-81E3-0B32835B79A2}" sibTransId="{F3074E01-EAE1-479C-A49F-0CBE40011F75}"/>
    <dgm:cxn modelId="{E65029D7-9140-4356-A15A-2DF43876F3BE}" type="presOf" srcId="{346D0623-8BD6-45CE-B829-5DE94E301A52}" destId="{C11CEF5A-92A0-4B2B-9C44-667C3F662836}" srcOrd="0" destOrd="0" presId="urn:microsoft.com/office/officeart/2016/7/layout/BasicLinearProcessNumbered"/>
    <dgm:cxn modelId="{76F54BA4-8F17-4957-A167-8736751FD832}" type="presParOf" srcId="{C11CEF5A-92A0-4B2B-9C44-667C3F662836}" destId="{DDE3E347-1729-4A6A-A1C9-DDE58C57DCE2}" srcOrd="0" destOrd="0" presId="urn:microsoft.com/office/officeart/2016/7/layout/BasicLinearProcessNumbered"/>
    <dgm:cxn modelId="{BCF4F103-D502-4D51-871D-A580814EFE1F}" type="presParOf" srcId="{DDE3E347-1729-4A6A-A1C9-DDE58C57DCE2}" destId="{66916182-94B2-4A15-8331-1FA1AFC5F41F}" srcOrd="0" destOrd="0" presId="urn:microsoft.com/office/officeart/2016/7/layout/BasicLinearProcessNumbered"/>
    <dgm:cxn modelId="{AFDE7895-F9C2-4C5D-9609-A001BEDD8623}" type="presParOf" srcId="{DDE3E347-1729-4A6A-A1C9-DDE58C57DCE2}" destId="{70D46A7E-A634-4E85-86DE-52B39CD2FAD3}" srcOrd="1" destOrd="0" presId="urn:microsoft.com/office/officeart/2016/7/layout/BasicLinearProcessNumbered"/>
    <dgm:cxn modelId="{1C76EDFC-C87B-46C6-B776-39DCFE148D61}" type="presParOf" srcId="{DDE3E347-1729-4A6A-A1C9-DDE58C57DCE2}" destId="{15E896E5-4E4B-406B-89F5-EF4C025FCE0A}" srcOrd="2" destOrd="0" presId="urn:microsoft.com/office/officeart/2016/7/layout/BasicLinearProcessNumbered"/>
    <dgm:cxn modelId="{F52EE85D-2A0D-475A-8C7F-3E8EEBD82B6C}" type="presParOf" srcId="{DDE3E347-1729-4A6A-A1C9-DDE58C57DCE2}" destId="{785F7877-F65D-4510-8D75-CEAADCEBB610}" srcOrd="3" destOrd="0" presId="urn:microsoft.com/office/officeart/2016/7/layout/BasicLinearProcessNumbered"/>
    <dgm:cxn modelId="{0868D198-CEF6-4BC8-9BD9-B42893E27FB7}" type="presParOf" srcId="{C11CEF5A-92A0-4B2B-9C44-667C3F662836}" destId="{DDB88B74-8B2C-453A-9C4A-2E9218C214B9}" srcOrd="1" destOrd="0" presId="urn:microsoft.com/office/officeart/2016/7/layout/BasicLinearProcessNumbered"/>
    <dgm:cxn modelId="{7C4AFE5C-43FD-4C78-AC67-B2B022147887}" type="presParOf" srcId="{C11CEF5A-92A0-4B2B-9C44-667C3F662836}" destId="{A45B80C9-FC7A-4D3A-9892-5F4DCA99102F}" srcOrd="2" destOrd="0" presId="urn:microsoft.com/office/officeart/2016/7/layout/BasicLinearProcessNumbered"/>
    <dgm:cxn modelId="{7CF128A6-46F1-43C4-93AC-9884F8153D21}" type="presParOf" srcId="{A45B80C9-FC7A-4D3A-9892-5F4DCA99102F}" destId="{62E63992-5535-4026-B54D-3A0A2801EA5C}" srcOrd="0" destOrd="0" presId="urn:microsoft.com/office/officeart/2016/7/layout/BasicLinearProcessNumbered"/>
    <dgm:cxn modelId="{DC161BEE-2822-4053-AB64-8DEBF15CD500}" type="presParOf" srcId="{A45B80C9-FC7A-4D3A-9892-5F4DCA99102F}" destId="{FDA42EAA-41FD-483B-B65C-1B29F7B536F4}" srcOrd="1" destOrd="0" presId="urn:microsoft.com/office/officeart/2016/7/layout/BasicLinearProcessNumbered"/>
    <dgm:cxn modelId="{96FB1608-F443-40DD-9E82-DDA28DBC9B1C}" type="presParOf" srcId="{A45B80C9-FC7A-4D3A-9892-5F4DCA99102F}" destId="{FB008A5C-8593-493B-85D7-3E5589CD847C}" srcOrd="2" destOrd="0" presId="urn:microsoft.com/office/officeart/2016/7/layout/BasicLinearProcessNumbered"/>
    <dgm:cxn modelId="{84C6E4C0-0D32-40AC-8499-67F7CA582190}" type="presParOf" srcId="{A45B80C9-FC7A-4D3A-9892-5F4DCA99102F}" destId="{5939E32F-3B27-42C9-AE1B-DC856C0983C1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B8073-3AB1-4FB6-90B4-EB6C96BAAC4E}">
      <dsp:nvSpPr>
        <dsp:cNvPr id="0" name=""/>
        <dsp:cNvSpPr/>
      </dsp:nvSpPr>
      <dsp:spPr>
        <a:xfrm>
          <a:off x="0" y="0"/>
          <a:ext cx="4922789" cy="622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F4B17F-D857-4DDA-A993-1032FFFB35D5}">
      <dsp:nvSpPr>
        <dsp:cNvPr id="0" name=""/>
        <dsp:cNvSpPr/>
      </dsp:nvSpPr>
      <dsp:spPr>
        <a:xfrm>
          <a:off x="188230" y="140457"/>
          <a:ext cx="342236" cy="34223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8CD1B-DD8D-4D81-94DB-E6D0FBCF11C6}">
      <dsp:nvSpPr>
        <dsp:cNvPr id="0" name=""/>
        <dsp:cNvSpPr/>
      </dsp:nvSpPr>
      <dsp:spPr>
        <a:xfrm>
          <a:off x="718696" y="452"/>
          <a:ext cx="4204092" cy="622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855" tIns="65855" rIns="65855" bIns="65855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u="none" kern="1200" dirty="0" smtClean="0"/>
            <a:t>Course Description Book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718696" y="452"/>
        <a:ext cx="4204092" cy="622248"/>
      </dsp:txXfrm>
    </dsp:sp>
    <dsp:sp modelId="{2D02785F-732E-4A22-A6F8-53A4F535B29D}">
      <dsp:nvSpPr>
        <dsp:cNvPr id="0" name=""/>
        <dsp:cNvSpPr/>
      </dsp:nvSpPr>
      <dsp:spPr>
        <a:xfrm>
          <a:off x="0" y="815323"/>
          <a:ext cx="4922789" cy="622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30EE2-D8E3-48BA-A146-AFB4C0C878A0}">
      <dsp:nvSpPr>
        <dsp:cNvPr id="0" name=""/>
        <dsp:cNvSpPr/>
      </dsp:nvSpPr>
      <dsp:spPr>
        <a:xfrm>
          <a:off x="188230" y="918267"/>
          <a:ext cx="342236" cy="342236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74959E-B1C9-4D64-9124-B6625E460A57}">
      <dsp:nvSpPr>
        <dsp:cNvPr id="0" name=""/>
        <dsp:cNvSpPr/>
      </dsp:nvSpPr>
      <dsp:spPr>
        <a:xfrm>
          <a:off x="718696" y="778262"/>
          <a:ext cx="4204092" cy="622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855" tIns="65855" rIns="65855" bIns="65855" numCol="1" spcCol="1270" anchor="ctr" anchorCtr="0">
          <a:noAutofit/>
        </a:bodyPr>
        <a:lstStyle/>
        <a:p>
          <a:pPr lvl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*Course Description book can </a:t>
          </a:r>
          <a:r>
            <a:rPr lang="en-US" sz="1050" kern="1200" dirty="0"/>
            <a:t>also found on the district website </a:t>
          </a:r>
          <a:r>
            <a:rPr lang="en-US" sz="1050" i="0" u="none" kern="1200" dirty="0" smtClean="0"/>
            <a:t>www.gilbertschools.net&gt;Academics</a:t>
          </a:r>
          <a:endParaRPr lang="en-US" sz="1050" i="0" u="none" kern="1200" dirty="0"/>
        </a:p>
      </dsp:txBody>
      <dsp:txXfrm>
        <a:off x="718696" y="778262"/>
        <a:ext cx="4204092" cy="622248"/>
      </dsp:txXfrm>
    </dsp:sp>
    <dsp:sp modelId="{8EB6ABD1-29B5-49E2-8249-80939422B846}">
      <dsp:nvSpPr>
        <dsp:cNvPr id="0" name=""/>
        <dsp:cNvSpPr/>
      </dsp:nvSpPr>
      <dsp:spPr>
        <a:xfrm>
          <a:off x="0" y="1556072"/>
          <a:ext cx="4922789" cy="622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661E8-A0DD-401D-A55D-A54A3059F282}">
      <dsp:nvSpPr>
        <dsp:cNvPr id="0" name=""/>
        <dsp:cNvSpPr/>
      </dsp:nvSpPr>
      <dsp:spPr>
        <a:xfrm>
          <a:off x="188230" y="1696078"/>
          <a:ext cx="342236" cy="342236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 w="1270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C176B-AE9D-41B1-B22B-17C9B584BD71}">
      <dsp:nvSpPr>
        <dsp:cNvPr id="0" name=""/>
        <dsp:cNvSpPr/>
      </dsp:nvSpPr>
      <dsp:spPr>
        <a:xfrm>
          <a:off x="718696" y="1556072"/>
          <a:ext cx="4204092" cy="622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855" tIns="65855" rIns="65855" bIns="65855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u="none" kern="1200" dirty="0" smtClean="0"/>
            <a:t>Directions </a:t>
          </a:r>
          <a:r>
            <a:rPr lang="en-US" sz="1400" kern="1200" dirty="0" smtClean="0"/>
            <a:t>on </a:t>
          </a:r>
          <a:r>
            <a:rPr lang="en-US" sz="1400" kern="1200" dirty="0"/>
            <a:t>how to input classes into Infinite </a:t>
          </a:r>
          <a:r>
            <a:rPr lang="en-US" sz="1400" kern="1200" dirty="0" smtClean="0"/>
            <a:t>Campus</a:t>
          </a:r>
          <a:endParaRPr lang="en-US" sz="1400" kern="1200" dirty="0"/>
        </a:p>
      </dsp:txBody>
      <dsp:txXfrm>
        <a:off x="718696" y="1556072"/>
        <a:ext cx="4204092" cy="622248"/>
      </dsp:txXfrm>
    </dsp:sp>
    <dsp:sp modelId="{FC4ABF9D-3065-4ECD-B0E8-4DF694D0983A}">
      <dsp:nvSpPr>
        <dsp:cNvPr id="0" name=""/>
        <dsp:cNvSpPr/>
      </dsp:nvSpPr>
      <dsp:spPr>
        <a:xfrm>
          <a:off x="0" y="2333882"/>
          <a:ext cx="4922789" cy="622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628365-4D88-4248-A144-F43B816E42F4}">
      <dsp:nvSpPr>
        <dsp:cNvPr id="0" name=""/>
        <dsp:cNvSpPr/>
      </dsp:nvSpPr>
      <dsp:spPr>
        <a:xfrm>
          <a:off x="188230" y="2473888"/>
          <a:ext cx="342236" cy="342236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 w="1270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7143A-56CD-4CAC-82A9-7879D3E587A7}">
      <dsp:nvSpPr>
        <dsp:cNvPr id="0" name=""/>
        <dsp:cNvSpPr/>
      </dsp:nvSpPr>
      <dsp:spPr>
        <a:xfrm>
          <a:off x="718696" y="2333882"/>
          <a:ext cx="4204092" cy="622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855" tIns="65855" rIns="65855" bIns="65855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u="none" kern="1200" dirty="0" smtClean="0"/>
            <a:t>PowerPoints</a:t>
          </a:r>
          <a:endParaRPr lang="en-US" sz="1400" u="none" kern="1200" dirty="0"/>
        </a:p>
      </dsp:txBody>
      <dsp:txXfrm>
        <a:off x="718696" y="2333882"/>
        <a:ext cx="4204092" cy="622248"/>
      </dsp:txXfrm>
    </dsp:sp>
    <dsp:sp modelId="{20496A42-F3A5-40B9-8307-526D55897F22}">
      <dsp:nvSpPr>
        <dsp:cNvPr id="0" name=""/>
        <dsp:cNvSpPr/>
      </dsp:nvSpPr>
      <dsp:spPr>
        <a:xfrm>
          <a:off x="0" y="3111692"/>
          <a:ext cx="4922789" cy="622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CF17D-521B-4FBD-BDD4-17121ADA032B}">
      <dsp:nvSpPr>
        <dsp:cNvPr id="0" name=""/>
        <dsp:cNvSpPr/>
      </dsp:nvSpPr>
      <dsp:spPr>
        <a:xfrm>
          <a:off x="188230" y="3251698"/>
          <a:ext cx="342236" cy="342236"/>
        </a:xfrm>
        <a:prstGeom prst="rect">
          <a:avLst/>
        </a:prstGeom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a:blipFill>
        <a:ln w="1270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4A9D70-5D40-481D-8CD6-2D6313502FEC}">
      <dsp:nvSpPr>
        <dsp:cNvPr id="0" name=""/>
        <dsp:cNvSpPr/>
      </dsp:nvSpPr>
      <dsp:spPr>
        <a:xfrm>
          <a:off x="718696" y="3111692"/>
          <a:ext cx="4204092" cy="622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855" tIns="65855" rIns="65855" bIns="65855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u="none" kern="1200" dirty="0" smtClean="0">
              <a:solidFill>
                <a:schemeClr val="tx1"/>
              </a:solidFill>
            </a:rPr>
            <a:t>Course  Advertisements</a:t>
          </a:r>
          <a:endParaRPr lang="en-US" sz="1400" u="none" kern="1200" dirty="0">
            <a:solidFill>
              <a:schemeClr val="tx1"/>
            </a:solidFill>
          </a:endParaRPr>
        </a:p>
      </dsp:txBody>
      <dsp:txXfrm>
        <a:off x="718696" y="3111692"/>
        <a:ext cx="4204092" cy="622248"/>
      </dsp:txXfrm>
    </dsp:sp>
    <dsp:sp modelId="{7F255F95-29BD-4642-8234-C77A68BF9A0B}">
      <dsp:nvSpPr>
        <dsp:cNvPr id="0" name=""/>
        <dsp:cNvSpPr/>
      </dsp:nvSpPr>
      <dsp:spPr>
        <a:xfrm>
          <a:off x="0" y="3889502"/>
          <a:ext cx="4922789" cy="622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DF416-A85B-4F8B-99DF-63D4AEFFA604}">
      <dsp:nvSpPr>
        <dsp:cNvPr id="0" name=""/>
        <dsp:cNvSpPr/>
      </dsp:nvSpPr>
      <dsp:spPr>
        <a:xfrm>
          <a:off x="188230" y="4029508"/>
          <a:ext cx="342236" cy="342236"/>
        </a:xfrm>
        <a:prstGeom prst="rect">
          <a:avLst/>
        </a:prstGeom>
        <a:blipFill>
          <a:blip xmlns:r="http://schemas.openxmlformats.org/officeDocument/2006/relationships"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a:blipFill>
        <a:ln w="1270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05DBA7-6B9F-4748-AE36-7387349FEAD3}">
      <dsp:nvSpPr>
        <dsp:cNvPr id="0" name=""/>
        <dsp:cNvSpPr/>
      </dsp:nvSpPr>
      <dsp:spPr>
        <a:xfrm>
          <a:off x="718696" y="3889502"/>
          <a:ext cx="4204092" cy="622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855" tIns="65855" rIns="65855" bIns="65855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/>
            <a:t>Please take time to review the information in the Course Description Book with your child. </a:t>
          </a:r>
          <a:endParaRPr lang="en-US" sz="1400" kern="1200" dirty="0"/>
        </a:p>
      </dsp:txBody>
      <dsp:txXfrm>
        <a:off x="718696" y="3889502"/>
        <a:ext cx="4204092" cy="622248"/>
      </dsp:txXfrm>
    </dsp:sp>
    <dsp:sp modelId="{1A5ACD4F-BA44-4818-8CE1-7FC16F3ECE04}">
      <dsp:nvSpPr>
        <dsp:cNvPr id="0" name=""/>
        <dsp:cNvSpPr/>
      </dsp:nvSpPr>
      <dsp:spPr>
        <a:xfrm>
          <a:off x="0" y="4667312"/>
          <a:ext cx="4922789" cy="622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607B3E-72CC-4B81-BC97-13E72CE5F6A4}">
      <dsp:nvSpPr>
        <dsp:cNvPr id="0" name=""/>
        <dsp:cNvSpPr/>
      </dsp:nvSpPr>
      <dsp:spPr>
        <a:xfrm>
          <a:off x="188230" y="4807318"/>
          <a:ext cx="342236" cy="342236"/>
        </a:xfrm>
        <a:prstGeom prst="rect">
          <a:avLst/>
        </a:prstGeom>
        <a:blipFill>
          <a:blip xmlns:r="http://schemas.openxmlformats.org/officeDocument/2006/relationships"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a:blipFill>
        <a:ln w="1270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3B1F7-EBB7-4CBF-87DC-81314DA40496}">
      <dsp:nvSpPr>
        <dsp:cNvPr id="0" name=""/>
        <dsp:cNvSpPr/>
      </dsp:nvSpPr>
      <dsp:spPr>
        <a:xfrm>
          <a:off x="718696" y="4667312"/>
          <a:ext cx="4204092" cy="622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855" tIns="65855" rIns="65855" bIns="65855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u="none" kern="1200" dirty="0"/>
            <a:t>Course Listing Form</a:t>
          </a:r>
        </a:p>
      </dsp:txBody>
      <dsp:txXfrm>
        <a:off x="718696" y="4667312"/>
        <a:ext cx="4204092" cy="6222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0E428-964F-4376-9792-C7A0CB723DB5}">
      <dsp:nvSpPr>
        <dsp:cNvPr id="0" name=""/>
        <dsp:cNvSpPr/>
      </dsp:nvSpPr>
      <dsp:spPr>
        <a:xfrm>
          <a:off x="-295383" y="10604"/>
          <a:ext cx="6096000" cy="1555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895C3F7-108F-4924-9A51-ABCED9EE51FC}">
      <dsp:nvSpPr>
        <dsp:cNvPr id="0" name=""/>
        <dsp:cNvSpPr/>
      </dsp:nvSpPr>
      <dsp:spPr>
        <a:xfrm>
          <a:off x="89545" y="438315"/>
          <a:ext cx="699872" cy="69987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89D7AA-165C-427F-BB96-EE277FDDE168}">
      <dsp:nvSpPr>
        <dsp:cNvPr id="0" name=""/>
        <dsp:cNvSpPr/>
      </dsp:nvSpPr>
      <dsp:spPr>
        <a:xfrm>
          <a:off x="1174348" y="152004"/>
          <a:ext cx="2743200" cy="1272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672" tIns="134672" rIns="134672" bIns="134672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Fine Art classes include:</a:t>
          </a:r>
          <a:endParaRPr lang="en-US" sz="1800" kern="1200" dirty="0"/>
        </a:p>
      </dsp:txBody>
      <dsp:txXfrm>
        <a:off x="1174348" y="152004"/>
        <a:ext cx="2743200" cy="1272495"/>
      </dsp:txXfrm>
    </dsp:sp>
    <dsp:sp modelId="{C304F2B6-4A79-44FA-A5AE-0F2DB11C0D28}">
      <dsp:nvSpPr>
        <dsp:cNvPr id="0" name=""/>
        <dsp:cNvSpPr/>
      </dsp:nvSpPr>
      <dsp:spPr>
        <a:xfrm>
          <a:off x="3323905" y="152004"/>
          <a:ext cx="3067478" cy="1272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672" tIns="134672" rIns="134672" bIns="134672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Performing Arts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Visual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Dance </a:t>
          </a:r>
        </a:p>
      </dsp:txBody>
      <dsp:txXfrm>
        <a:off x="3323905" y="152004"/>
        <a:ext cx="3067478" cy="1272495"/>
      </dsp:txXfrm>
    </dsp:sp>
    <dsp:sp modelId="{27FB6603-8DE3-4B98-882A-9E1A544160F9}">
      <dsp:nvSpPr>
        <dsp:cNvPr id="0" name=""/>
        <dsp:cNvSpPr/>
      </dsp:nvSpPr>
      <dsp:spPr>
        <a:xfrm>
          <a:off x="-295383" y="2026505"/>
          <a:ext cx="6096000" cy="16836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25DF1BC-EBF5-455F-B6BA-1E15CEA5E02C}">
      <dsp:nvSpPr>
        <dsp:cNvPr id="0" name=""/>
        <dsp:cNvSpPr/>
      </dsp:nvSpPr>
      <dsp:spPr>
        <a:xfrm>
          <a:off x="89545" y="2518388"/>
          <a:ext cx="699872" cy="69987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CFCD79-6642-4EB2-9E63-15E7199970A0}">
      <dsp:nvSpPr>
        <dsp:cNvPr id="0" name=""/>
        <dsp:cNvSpPr/>
      </dsp:nvSpPr>
      <dsp:spPr>
        <a:xfrm>
          <a:off x="1328175" y="2232076"/>
          <a:ext cx="2082442" cy="1272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672" tIns="134672" rIns="134672" bIns="134672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CTE classes include:  </a:t>
          </a:r>
          <a:endParaRPr lang="en-US" sz="1800" kern="1200" dirty="0"/>
        </a:p>
      </dsp:txBody>
      <dsp:txXfrm>
        <a:off x="1328175" y="2232076"/>
        <a:ext cx="2082442" cy="1272495"/>
      </dsp:txXfrm>
    </dsp:sp>
    <dsp:sp modelId="{8866CD92-F482-4F14-862A-124A84504D43}">
      <dsp:nvSpPr>
        <dsp:cNvPr id="0" name=""/>
        <dsp:cNvSpPr/>
      </dsp:nvSpPr>
      <dsp:spPr>
        <a:xfrm>
          <a:off x="3368687" y="1884023"/>
          <a:ext cx="2271705" cy="1968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672" tIns="134672" rIns="134672" bIns="134672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Agriculture, Business, Family &amp; Consumer Sciences, Industrial Ed, and EVIT.</a:t>
          </a:r>
        </a:p>
      </dsp:txBody>
      <dsp:txXfrm>
        <a:off x="3368687" y="1884023"/>
        <a:ext cx="2271705" cy="1968601"/>
      </dsp:txXfrm>
    </dsp:sp>
    <dsp:sp modelId="{D45F9851-A565-471D-9045-E877723C3D0C}">
      <dsp:nvSpPr>
        <dsp:cNvPr id="0" name=""/>
        <dsp:cNvSpPr/>
      </dsp:nvSpPr>
      <dsp:spPr>
        <a:xfrm>
          <a:off x="-295383" y="4170749"/>
          <a:ext cx="6096000" cy="1305046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</a:schemeClr>
        </a:solidFill>
        <a:ln w="9525" cap="rnd" cmpd="sng" algn="ctr">
          <a:noFill/>
          <a:prstDash val="solid"/>
        </a:ln>
        <a:effectLst/>
        <a:scene3d>
          <a:camera prst="orthographicFront"/>
          <a:lightRig rig="flat" dir="t"/>
        </a:scene3d>
        <a:sp3d z="-190500" extrusionH="127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8147DBA4-9449-438D-85B8-9FF55D9613AB}">
      <dsp:nvSpPr>
        <dsp:cNvPr id="0" name=""/>
        <dsp:cNvSpPr/>
      </dsp:nvSpPr>
      <dsp:spPr>
        <a:xfrm>
          <a:off x="89545" y="4473335"/>
          <a:ext cx="699872" cy="699872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A019D7-80A1-4429-8E69-3074789D446A}">
      <dsp:nvSpPr>
        <dsp:cNvPr id="0" name=""/>
        <dsp:cNvSpPr/>
      </dsp:nvSpPr>
      <dsp:spPr>
        <a:xfrm>
          <a:off x="1174348" y="4187024"/>
          <a:ext cx="4623392" cy="1272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672" tIns="134672" rIns="134672" bIns="134672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 </a:t>
          </a:r>
          <a:r>
            <a:rPr lang="en-US" sz="1600" b="1" kern="1200" dirty="0"/>
            <a:t>4</a:t>
          </a:r>
          <a:r>
            <a:rPr lang="en-US" sz="1600" b="1" kern="1200" baseline="30000" dirty="0"/>
            <a:t>th</a:t>
          </a:r>
          <a:r>
            <a:rPr lang="en-US" sz="1600" b="1" kern="1200" dirty="0"/>
            <a:t> year in Student Council, AVID, Spanish IV, or Sports Training may substitute for one credit of the CTE/Fine Art requirement.</a:t>
          </a:r>
        </a:p>
      </dsp:txBody>
      <dsp:txXfrm>
        <a:off x="1174348" y="4187024"/>
        <a:ext cx="4623392" cy="12724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DF8E9-E80D-453D-B9F7-FE93E9CCBBC6}">
      <dsp:nvSpPr>
        <dsp:cNvPr id="0" name=""/>
        <dsp:cNvSpPr/>
      </dsp:nvSpPr>
      <dsp:spPr>
        <a:xfrm>
          <a:off x="0" y="3562529"/>
          <a:ext cx="8115299" cy="779394"/>
        </a:xfrm>
        <a:prstGeom prst="rect">
          <a:avLst/>
        </a:prstGeom>
        <a:solidFill>
          <a:schemeClr val="accent2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On the HHS </a:t>
          </a:r>
          <a:r>
            <a:rPr lang="en-US" sz="1400" kern="1200" dirty="0" smtClean="0"/>
            <a:t>website&gt;Counseling tab, </a:t>
          </a:r>
          <a:r>
            <a:rPr lang="en-US" sz="1400" kern="1200" dirty="0"/>
            <a:t>you will find </a:t>
          </a:r>
          <a:r>
            <a:rPr lang="en-US" sz="1400" u="none" kern="1200" dirty="0">
              <a:solidFill>
                <a:schemeClr val="tx1"/>
              </a:solidFill>
            </a:rPr>
            <a:t>written </a:t>
          </a:r>
          <a:r>
            <a:rPr lang="en-US" sz="1400" u="none" kern="1200" dirty="0" smtClean="0">
              <a:solidFill>
                <a:schemeClr val="tx1"/>
              </a:solidFill>
            </a:rPr>
            <a:t>instructions d</a:t>
          </a:r>
          <a:r>
            <a:rPr lang="en-US" sz="1400" u="none" kern="1200" dirty="0" smtClean="0"/>
            <a:t>emonstrating </a:t>
          </a:r>
          <a:r>
            <a:rPr lang="en-US" sz="1400" kern="1200" dirty="0"/>
            <a:t>the data entry.</a:t>
          </a:r>
        </a:p>
      </dsp:txBody>
      <dsp:txXfrm>
        <a:off x="0" y="3562529"/>
        <a:ext cx="8115299" cy="779394"/>
      </dsp:txXfrm>
    </dsp:sp>
    <dsp:sp modelId="{4439505A-019E-4737-A6A4-056E5E5ACBFA}">
      <dsp:nvSpPr>
        <dsp:cNvPr id="0" name=""/>
        <dsp:cNvSpPr/>
      </dsp:nvSpPr>
      <dsp:spPr>
        <a:xfrm rot="10800000">
          <a:off x="0" y="2375511"/>
          <a:ext cx="8115299" cy="1198708"/>
        </a:xfrm>
        <a:prstGeom prst="upArrowCallout">
          <a:avLst/>
        </a:prstGeom>
        <a:solidFill>
          <a:schemeClr val="bg1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Student </a:t>
          </a:r>
          <a:r>
            <a:rPr lang="en-US" sz="1400" kern="1200" dirty="0" smtClean="0"/>
            <a:t>Deadline to Enter Courses in </a:t>
          </a:r>
          <a:r>
            <a:rPr lang="en-US" sz="1400" kern="1200" dirty="0" smtClean="0"/>
            <a:t>IC:                   Advisement with all grade levels:</a:t>
          </a:r>
          <a:endParaRPr lang="en-US" sz="1400" kern="1200" dirty="0"/>
        </a:p>
      </dsp:txBody>
      <dsp:txXfrm rot="-10800000">
        <a:off x="0" y="2375511"/>
        <a:ext cx="8115299" cy="420746"/>
      </dsp:txXfrm>
    </dsp:sp>
    <dsp:sp modelId="{5ADC449A-AEEB-4D59-B39E-118D953A8218}">
      <dsp:nvSpPr>
        <dsp:cNvPr id="0" name=""/>
        <dsp:cNvSpPr/>
      </dsp:nvSpPr>
      <dsp:spPr>
        <a:xfrm>
          <a:off x="629828" y="2743198"/>
          <a:ext cx="6995550" cy="310572"/>
        </a:xfrm>
        <a:prstGeom prst="rect">
          <a:avLst/>
        </a:prstGeom>
        <a:solidFill>
          <a:schemeClr val="bg1">
            <a:alpha val="90000"/>
          </a:schemeClr>
        </a:solidFill>
        <a:ln w="1270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tx1"/>
              </a:solidFill>
            </a:rPr>
            <a:t>January 20                                                                     Jan 21- Feb 12                           </a:t>
          </a:r>
          <a:endParaRPr lang="en-US" sz="1400" b="0" kern="1200" dirty="0">
            <a:solidFill>
              <a:schemeClr val="tx1"/>
            </a:solidFill>
          </a:endParaRPr>
        </a:p>
      </dsp:txBody>
      <dsp:txXfrm>
        <a:off x="629828" y="2743198"/>
        <a:ext cx="6995550" cy="310572"/>
      </dsp:txXfrm>
    </dsp:sp>
    <dsp:sp modelId="{789118A3-D83B-4A51-B361-47D3995B6718}">
      <dsp:nvSpPr>
        <dsp:cNvPr id="0" name=""/>
        <dsp:cNvSpPr/>
      </dsp:nvSpPr>
      <dsp:spPr>
        <a:xfrm rot="10800000">
          <a:off x="0" y="1188494"/>
          <a:ext cx="8115299" cy="1198708"/>
        </a:xfrm>
        <a:prstGeom prst="upArrowCallout">
          <a:avLst/>
        </a:prstGeom>
        <a:solidFill>
          <a:schemeClr val="accent2">
            <a:hueOff val="-5836287"/>
            <a:satOff val="-5267"/>
            <a:lumOff val="-1175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The Infinite Campus Portal will be available to all current HHS students beginning </a:t>
          </a:r>
          <a:r>
            <a:rPr lang="en-US" sz="1400" b="1" kern="1200" dirty="0"/>
            <a:t>January </a:t>
          </a:r>
          <a:r>
            <a:rPr lang="en-US" sz="1400" b="1" kern="1200" dirty="0" smtClean="0"/>
            <a:t>14</a:t>
          </a:r>
          <a:r>
            <a:rPr lang="en-US" sz="1400" b="1" kern="1200" baseline="30000" dirty="0" smtClean="0"/>
            <a:t>th</a:t>
          </a:r>
          <a:r>
            <a:rPr lang="en-US" sz="1400" b="1" kern="1200" dirty="0" smtClean="0"/>
            <a:t>. </a:t>
          </a:r>
          <a:r>
            <a:rPr lang="en-US" sz="1400" kern="1200" dirty="0" smtClean="0"/>
            <a:t>  </a:t>
          </a:r>
          <a:endParaRPr lang="en-US" sz="1400" kern="1200" dirty="0"/>
        </a:p>
      </dsp:txBody>
      <dsp:txXfrm rot="10800000">
        <a:off x="0" y="1188494"/>
        <a:ext cx="8115299" cy="778884"/>
      </dsp:txXfrm>
    </dsp:sp>
    <dsp:sp modelId="{EC1BE241-B6BC-4E31-A771-98A2ABBE6CCF}">
      <dsp:nvSpPr>
        <dsp:cNvPr id="0" name=""/>
        <dsp:cNvSpPr/>
      </dsp:nvSpPr>
      <dsp:spPr>
        <a:xfrm rot="10800000">
          <a:off x="0" y="1476"/>
          <a:ext cx="8115299" cy="1198708"/>
        </a:xfrm>
        <a:prstGeom prst="upArrowCallout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STUDENTS MUST ENTER THEIR COURSE REQUESTS VIA INFINITE CAMPUS STUDENT PORTAL</a:t>
          </a:r>
        </a:p>
      </dsp:txBody>
      <dsp:txXfrm rot="10800000">
        <a:off x="0" y="1476"/>
        <a:ext cx="8115299" cy="7788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16182-94B2-4A15-8331-1FA1AFC5F41F}">
      <dsp:nvSpPr>
        <dsp:cNvPr id="0" name=""/>
        <dsp:cNvSpPr/>
      </dsp:nvSpPr>
      <dsp:spPr>
        <a:xfrm>
          <a:off x="938" y="0"/>
          <a:ext cx="3661694" cy="340376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480" tIns="330200" rIns="285480" bIns="3302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If your son or daughter is hoping to be a student athlete in college, there are many requirements that must be met to qualify through the NCAA Eligibility Clearinghouse.  </a:t>
          </a:r>
        </a:p>
      </dsp:txBody>
      <dsp:txXfrm>
        <a:off x="938" y="1293431"/>
        <a:ext cx="3661694" cy="2042260"/>
      </dsp:txXfrm>
    </dsp:sp>
    <dsp:sp modelId="{70D46A7E-A634-4E85-86DE-52B39CD2FAD3}">
      <dsp:nvSpPr>
        <dsp:cNvPr id="0" name=""/>
        <dsp:cNvSpPr/>
      </dsp:nvSpPr>
      <dsp:spPr>
        <a:xfrm>
          <a:off x="1321221" y="340376"/>
          <a:ext cx="1021130" cy="10211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9611" tIns="12700" rIns="79611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1</a:t>
          </a:r>
        </a:p>
      </dsp:txBody>
      <dsp:txXfrm>
        <a:off x="1470762" y="489917"/>
        <a:ext cx="722048" cy="722048"/>
      </dsp:txXfrm>
    </dsp:sp>
    <dsp:sp modelId="{15E896E5-4E4B-406B-89F5-EF4C025FCE0A}">
      <dsp:nvSpPr>
        <dsp:cNvPr id="0" name=""/>
        <dsp:cNvSpPr/>
      </dsp:nvSpPr>
      <dsp:spPr>
        <a:xfrm>
          <a:off x="938" y="3403696"/>
          <a:ext cx="3661694" cy="72"/>
        </a:xfrm>
        <a:prstGeom prst="rect">
          <a:avLst/>
        </a:prstGeom>
        <a:solidFill>
          <a:schemeClr val="accent2">
            <a:hueOff val="-2918144"/>
            <a:satOff val="-2633"/>
            <a:lumOff val="-587"/>
            <a:alphaOff val="0"/>
          </a:schemeClr>
        </a:solidFill>
        <a:ln w="12700" cap="rnd" cmpd="sng" algn="ctr">
          <a:solidFill>
            <a:schemeClr val="accent2">
              <a:hueOff val="-2918144"/>
              <a:satOff val="-2633"/>
              <a:lumOff val="-5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E63992-5535-4026-B54D-3A0A2801EA5C}">
      <dsp:nvSpPr>
        <dsp:cNvPr id="0" name=""/>
        <dsp:cNvSpPr/>
      </dsp:nvSpPr>
      <dsp:spPr>
        <a:xfrm>
          <a:off x="4028803" y="0"/>
          <a:ext cx="3661694" cy="3403768"/>
        </a:xfrm>
        <a:prstGeom prst="rect">
          <a:avLst/>
        </a:prstGeom>
        <a:solidFill>
          <a:schemeClr val="accent2">
            <a:tint val="40000"/>
            <a:alpha val="90000"/>
            <a:hueOff val="-9833447"/>
            <a:satOff val="-5766"/>
            <a:lumOff val="-718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9833447"/>
              <a:satOff val="-5766"/>
              <a:lumOff val="-7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480" tIns="330200" rIns="285480" bIns="3302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/>
            <a:t>Check out NCAA Eligibility Center for details and information.      </a:t>
          </a:r>
          <a:r>
            <a:rPr lang="en-US" sz="1600" i="1" kern="1200"/>
            <a:t>www.ncaaclearinghouse.net</a:t>
          </a:r>
          <a:endParaRPr lang="en-US" sz="1600" kern="1200"/>
        </a:p>
      </dsp:txBody>
      <dsp:txXfrm>
        <a:off x="4028803" y="1293431"/>
        <a:ext cx="3661694" cy="2042260"/>
      </dsp:txXfrm>
    </dsp:sp>
    <dsp:sp modelId="{FDA42EAA-41FD-483B-B65C-1B29F7B536F4}">
      <dsp:nvSpPr>
        <dsp:cNvPr id="0" name=""/>
        <dsp:cNvSpPr/>
      </dsp:nvSpPr>
      <dsp:spPr>
        <a:xfrm>
          <a:off x="5349085" y="340376"/>
          <a:ext cx="1021130" cy="1021130"/>
        </a:xfrm>
        <a:prstGeom prst="ellipse">
          <a:avLst/>
        </a:prstGeom>
        <a:solidFill>
          <a:schemeClr val="accent2">
            <a:hueOff val="-5836287"/>
            <a:satOff val="-5267"/>
            <a:lumOff val="-1175"/>
            <a:alphaOff val="0"/>
          </a:schemeClr>
        </a:solidFill>
        <a:ln w="12700" cap="rnd" cmpd="sng" algn="ctr">
          <a:solidFill>
            <a:schemeClr val="accent2">
              <a:hueOff val="-5836287"/>
              <a:satOff val="-5267"/>
              <a:lumOff val="-11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9611" tIns="12700" rIns="79611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2</a:t>
          </a:r>
        </a:p>
      </dsp:txBody>
      <dsp:txXfrm>
        <a:off x="5498626" y="489917"/>
        <a:ext cx="722048" cy="722048"/>
      </dsp:txXfrm>
    </dsp:sp>
    <dsp:sp modelId="{FB008A5C-8593-493B-85D7-3E5589CD847C}">
      <dsp:nvSpPr>
        <dsp:cNvPr id="0" name=""/>
        <dsp:cNvSpPr/>
      </dsp:nvSpPr>
      <dsp:spPr>
        <a:xfrm>
          <a:off x="4028803" y="3403696"/>
          <a:ext cx="3661694" cy="72"/>
        </a:xfrm>
        <a:prstGeom prst="rect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2700" cap="rnd" cmpd="sng" algn="ctr">
          <a:solidFill>
            <a:schemeClr val="accent2">
              <a:hueOff val="-8754431"/>
              <a:satOff val="-7900"/>
              <a:lumOff val="-17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86966-FED8-48C3-B0B7-FB60CF759E3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1A162-7210-45E2-86D9-CB6BEC357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3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1A162-7210-45E2-86D9-CB6BEC3575F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7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1A162-7210-45E2-86D9-CB6BEC3575F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22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1A162-7210-45E2-86D9-CB6BEC3575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25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1A162-7210-45E2-86D9-CB6BEC3575F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84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*therefore, selecting the electives and alternates are absolutely essential.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1A162-7210-45E2-86D9-CB6BEC3575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88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C1A162-7210-45E2-86D9-CB6BEC3575F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12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1A162-7210-45E2-86D9-CB6BEC3575F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11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1A162-7210-45E2-86D9-CB6BEC3575F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6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8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9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66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0321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74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9548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16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03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51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521D6-AA92-45C0-AD41-0232A1DD6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9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4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5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3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5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0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C267556-10CF-49D3-B59B-FA122DC40DE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B403CAE-4156-4BE9-9699-E8840638D9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589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  <p:sldLayoutId id="2147483955" r:id="rId12"/>
    <p:sldLayoutId id="2147483956" r:id="rId13"/>
    <p:sldLayoutId id="2147483957" r:id="rId14"/>
    <p:sldLayoutId id="2147483958" r:id="rId15"/>
    <p:sldLayoutId id="2147483959" r:id="rId16"/>
    <p:sldLayoutId id="2147483960" r:id="rId17"/>
    <p:sldLayoutId id="2147483961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85FDA20-1F2D-4C6B-BEA2-541F2A2DBD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9144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:a16="http://schemas.microsoft.com/office/drawing/2014/main" id="{D7A1FF82-7172-4BD7-A331-B18CA494D3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3306" cy="6857998"/>
          </a:xfrm>
          <a:prstGeom prst="snip2DiagRect">
            <a:avLst>
              <a:gd name="adj1" fmla="val 0"/>
              <a:gd name="adj2" fmla="val 42414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133600"/>
            <a:ext cx="6553200" cy="2768809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2"/>
                </a:solidFill>
              </a:rPr>
              <a:t>Parent Information on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Course Selection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 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2021-2022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3686" y="4902409"/>
            <a:ext cx="5004940" cy="9144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Highland High School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505224"/>
            <a:ext cx="781916" cy="1021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8" y="5029200"/>
            <a:ext cx="7792642" cy="144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Entering Course Requests </a:t>
            </a:r>
            <a:br>
              <a:rPr lang="en-US" b="1" dirty="0"/>
            </a:br>
            <a:r>
              <a:rPr lang="en-US" sz="1800" dirty="0"/>
              <a:t>(Students will </a:t>
            </a:r>
            <a:r>
              <a:rPr lang="en-US" sz="1800" dirty="0" smtClean="0"/>
              <a:t>select courses within their academic planner)</a:t>
            </a:r>
            <a:endParaRPr lang="en-US" sz="1800" dirty="0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56F17B90-0DD1-45DC-9BDD-2A96B9D36D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699382"/>
              </p:ext>
            </p:extLst>
          </p:nvPr>
        </p:nvGraphicFramePr>
        <p:xfrm>
          <a:off x="513159" y="685800"/>
          <a:ext cx="8115299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dirty="0"/>
              <a:t>Course Selection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3158" y="2068511"/>
            <a:ext cx="7030641" cy="361526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700" dirty="0" smtClean="0">
                <a:solidFill>
                  <a:schemeClr val="tx1"/>
                </a:solidFill>
              </a:rPr>
              <a:t>You </a:t>
            </a:r>
            <a:r>
              <a:rPr lang="en-US" sz="1700" dirty="0">
                <a:solidFill>
                  <a:schemeClr val="tx1"/>
                </a:solidFill>
              </a:rPr>
              <a:t>will choose the courses </a:t>
            </a:r>
            <a:r>
              <a:rPr lang="en-US" sz="1700" dirty="0" smtClean="0">
                <a:solidFill>
                  <a:schemeClr val="tx1"/>
                </a:solidFill>
              </a:rPr>
              <a:t>you </a:t>
            </a:r>
            <a:r>
              <a:rPr lang="en-US" sz="1700" dirty="0">
                <a:solidFill>
                  <a:schemeClr val="tx1"/>
                </a:solidFill>
              </a:rPr>
              <a:t>want to take and enter them into </a:t>
            </a:r>
            <a:r>
              <a:rPr lang="en-US" sz="1700" dirty="0" smtClean="0">
                <a:solidFill>
                  <a:schemeClr val="tx1"/>
                </a:solidFill>
              </a:rPr>
              <a:t>your Academic planner.</a:t>
            </a:r>
            <a:endParaRPr lang="en-US" sz="17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17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 smtClean="0">
                <a:solidFill>
                  <a:schemeClr val="tx2"/>
                </a:solidFill>
              </a:rPr>
              <a:t>Academic Planning 2021-2022: Let’s get started!</a:t>
            </a:r>
            <a:endParaRPr lang="en-US" sz="17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</a:rPr>
              <a:t>Log into your Infinite Campus account</a:t>
            </a:r>
          </a:p>
          <a:p>
            <a:pPr fontAlgn="base"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</a:rPr>
              <a:t>Click on “Academic </a:t>
            </a:r>
            <a:r>
              <a:rPr lang="en-US" sz="1700" dirty="0" smtClean="0">
                <a:solidFill>
                  <a:schemeClr val="tx1"/>
                </a:solidFill>
              </a:rPr>
              <a:t>Plan”</a:t>
            </a:r>
            <a:endParaRPr lang="en-US" sz="1700" dirty="0">
              <a:solidFill>
                <a:schemeClr val="tx1"/>
              </a:solidFill>
            </a:endParaRPr>
          </a:p>
          <a:p>
            <a:pPr fontAlgn="base">
              <a:lnSpc>
                <a:spcPct val="90000"/>
              </a:lnSpc>
            </a:pPr>
            <a:r>
              <a:rPr lang="en-US" sz="1700" dirty="0" smtClean="0">
                <a:solidFill>
                  <a:schemeClr val="tx1"/>
                </a:solidFill>
              </a:rPr>
              <a:t>Select “Post Graduation Location”</a:t>
            </a:r>
          </a:p>
          <a:p>
            <a:pPr fontAlgn="base">
              <a:lnSpc>
                <a:spcPct val="90000"/>
              </a:lnSpc>
            </a:pPr>
            <a:r>
              <a:rPr lang="en-US" sz="1700" dirty="0" smtClean="0">
                <a:solidFill>
                  <a:schemeClr val="tx1"/>
                </a:solidFill>
              </a:rPr>
              <a:t>Select “Post Grad Plans”</a:t>
            </a:r>
          </a:p>
          <a:p>
            <a:pPr fontAlgn="base">
              <a:lnSpc>
                <a:spcPct val="90000"/>
              </a:lnSpc>
            </a:pPr>
            <a:r>
              <a:rPr lang="en-US" sz="1700" dirty="0" smtClean="0">
                <a:solidFill>
                  <a:schemeClr val="tx1"/>
                </a:solidFill>
              </a:rPr>
              <a:t>Select “Next”</a:t>
            </a:r>
          </a:p>
          <a:p>
            <a:pPr fontAlgn="base">
              <a:lnSpc>
                <a:spcPct val="90000"/>
              </a:lnSpc>
            </a:pPr>
            <a:r>
              <a:rPr lang="en-US" sz="1700" dirty="0" smtClean="0">
                <a:solidFill>
                  <a:schemeClr val="tx1"/>
                </a:solidFill>
              </a:rPr>
              <a:t>Go to the grade level you are registering for and enter course selections</a:t>
            </a:r>
            <a:endParaRPr lang="en-US" sz="17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17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6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https://lh3.googleusercontent.com/TY9pSRw5BK5r2tTlD08JblxZme0Gr95E734qlmf14EAz2WcB18Jtp8OV6LJnafPG-ibUvBbHXUB9JOjb6x0n2ugBZauzEbBePqE3BynRVrdDr7zviLlQ6NZ7tEAgD3mEmg0sYmBMxOY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0" t="14486" r="18382" b="14802"/>
          <a:stretch/>
        </p:blipFill>
        <p:spPr bwMode="auto">
          <a:xfrm>
            <a:off x="533400" y="457200"/>
            <a:ext cx="82296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Arrow 5"/>
          <p:cNvSpPr/>
          <p:nvPr/>
        </p:nvSpPr>
        <p:spPr>
          <a:xfrm>
            <a:off x="1676401" y="2635624"/>
            <a:ext cx="1142999" cy="5266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609600"/>
            <a:ext cx="304800" cy="1524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lh4.googleusercontent.com/ExHsR9ULHI4UnUy9bd3bDdJe0CzNCaPP2ZvfzWp6untWJwtY9PK0zCHVhgRICobKvDHRl9eiE6BMRoDFqEkZtImrn_rSP2Ys7dC-QQ8d--zEKJuzhRgOriNpBvQoROHVz4Fd2cdntEY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4" t="33854" r="25037" b="25000"/>
          <a:stretch/>
        </p:blipFill>
        <p:spPr bwMode="auto">
          <a:xfrm>
            <a:off x="457200" y="533400"/>
            <a:ext cx="8229600" cy="579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eft Arrow 4"/>
          <p:cNvSpPr/>
          <p:nvPr/>
        </p:nvSpPr>
        <p:spPr>
          <a:xfrm rot="19691817">
            <a:off x="4785467" y="1232529"/>
            <a:ext cx="1256227" cy="589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381000" cy="381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3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3" y="313271"/>
            <a:ext cx="9010982" cy="67732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Start Entering Your Courses for Next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52" y="1219200"/>
            <a:ext cx="8991600" cy="160020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sz="1700" b="1" dirty="0">
                <a:solidFill>
                  <a:schemeClr val="bg2">
                    <a:lumMod val="50000"/>
                  </a:schemeClr>
                </a:solidFill>
              </a:rPr>
              <a:t>Go to the grade level you are registering for</a:t>
            </a:r>
          </a:p>
          <a:p>
            <a:pPr fontAlgn="base"/>
            <a:r>
              <a:rPr lang="en-US" sz="1700" b="1" dirty="0">
                <a:solidFill>
                  <a:schemeClr val="bg2">
                    <a:lumMod val="50000"/>
                  </a:schemeClr>
                </a:solidFill>
              </a:rPr>
              <a:t>Click on the blank box in each subject area and choose the class you want from the </a:t>
            </a:r>
            <a:r>
              <a:rPr lang="en-US" sz="1700" b="1" u="sng" dirty="0">
                <a:solidFill>
                  <a:schemeClr val="bg2">
                    <a:lumMod val="50000"/>
                  </a:schemeClr>
                </a:solidFill>
              </a:rPr>
              <a:t>drop down menu</a:t>
            </a:r>
            <a:r>
              <a:rPr lang="en-US" sz="1700" b="1" dirty="0">
                <a:solidFill>
                  <a:schemeClr val="bg2">
                    <a:lumMod val="50000"/>
                  </a:schemeClr>
                </a:solidFill>
              </a:rPr>
              <a:t>.   </a:t>
            </a:r>
          </a:p>
          <a:p>
            <a:pPr fontAlgn="base"/>
            <a:r>
              <a:rPr lang="en-US" sz="1700" b="1" dirty="0">
                <a:solidFill>
                  <a:schemeClr val="bg2">
                    <a:lumMod val="50000"/>
                  </a:schemeClr>
                </a:solidFill>
              </a:rPr>
              <a:t>If it’s a full year course, make sure you choose A (for 1st semester) and B (for 2nd semester)</a:t>
            </a:r>
          </a:p>
          <a:p>
            <a:endParaRPr lang="en-US" dirty="0"/>
          </a:p>
        </p:txBody>
      </p:sp>
      <p:pic>
        <p:nvPicPr>
          <p:cNvPr id="1026" name="Picture 2" descr="https://lh4.googleusercontent.com/UG_JBxDGAdxrqBynXBZuqd1L6NprbpXi5p2vl-ez6fz3c9_rQNrwho2wpicvLIgruclcm4XFSLEOQo3gzPrlRYEAs72fLEVVQ34k2XmjZvb3kU5prqOGCqrmkigLIO2kbTLSCHlBVW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" t="24286" b="24286"/>
          <a:stretch/>
        </p:blipFill>
        <p:spPr bwMode="auto">
          <a:xfrm>
            <a:off x="11456" y="2861126"/>
            <a:ext cx="9132544" cy="399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 rot="3710613">
            <a:off x="3231884" y="3480446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24200" y="2861126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Click here to select a class</a:t>
            </a:r>
          </a:p>
        </p:txBody>
      </p:sp>
      <p:sp>
        <p:nvSpPr>
          <p:cNvPr id="6" name="Rectangle 5"/>
          <p:cNvSpPr/>
          <p:nvPr/>
        </p:nvSpPr>
        <p:spPr>
          <a:xfrm>
            <a:off x="3759187" y="3420540"/>
            <a:ext cx="1371600" cy="152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3420540"/>
            <a:ext cx="685800" cy="1524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045792"/>
            <a:ext cx="609600" cy="1846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6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dirty="0"/>
              <a:t>Things to remember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1992310"/>
            <a:ext cx="6400800" cy="4239153"/>
          </a:xfrm>
        </p:spPr>
        <p:txBody>
          <a:bodyPr>
            <a:normAutofit lnSpcReduction="10000"/>
          </a:bodyPr>
          <a:lstStyle/>
          <a:p>
            <a:pPr fontAlgn="base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Please fill in </a:t>
            </a:r>
            <a:r>
              <a:rPr lang="en-US" b="1" u="sng" dirty="0">
                <a:solidFill>
                  <a:schemeClr val="tx1"/>
                </a:solidFill>
              </a:rPr>
              <a:t>at least 3 alternates</a:t>
            </a:r>
            <a:r>
              <a:rPr lang="en-US" dirty="0">
                <a:solidFill>
                  <a:schemeClr val="tx1"/>
                </a:solidFill>
              </a:rPr>
              <a:t>.  Alternate courses are used in the event that your requested courses are not available.</a:t>
            </a:r>
          </a:p>
          <a:p>
            <a:pPr fontAlgn="base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dirty="0">
              <a:solidFill>
                <a:schemeClr val="tx1"/>
              </a:solidFill>
            </a:endParaRPr>
          </a:p>
          <a:p>
            <a:pPr fontAlgn="base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You need to select </a:t>
            </a:r>
            <a:r>
              <a:rPr lang="en-US" b="1" u="sng" dirty="0">
                <a:solidFill>
                  <a:schemeClr val="tx1"/>
                </a:solidFill>
              </a:rPr>
              <a:t>6 classes</a:t>
            </a:r>
            <a:r>
              <a:rPr lang="en-US" dirty="0">
                <a:solidFill>
                  <a:schemeClr val="tx1"/>
                </a:solidFill>
              </a:rPr>
              <a:t> for a full schedule, 7 if you are planning to take A-hour</a:t>
            </a:r>
          </a:p>
          <a:p>
            <a:pPr marL="0" indent="0" fontAlgn="base">
              <a:lnSpc>
                <a:spcPct val="9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  </a:t>
            </a:r>
          </a:p>
          <a:p>
            <a:pPr fontAlgn="base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Any courses over 6 will have a $</a:t>
            </a:r>
            <a:r>
              <a:rPr lang="en-US" b="1" dirty="0" smtClean="0">
                <a:solidFill>
                  <a:schemeClr val="tx1"/>
                </a:solidFill>
              </a:rPr>
              <a:t>180 </a:t>
            </a:r>
            <a:r>
              <a:rPr lang="en-US" b="1" dirty="0">
                <a:solidFill>
                  <a:schemeClr val="tx1"/>
                </a:solidFill>
              </a:rPr>
              <a:t>fee per class, per semester.</a:t>
            </a:r>
          </a:p>
          <a:p>
            <a:pPr fontAlgn="base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b="1" dirty="0">
              <a:solidFill>
                <a:schemeClr val="tx1"/>
              </a:solidFill>
            </a:endParaRPr>
          </a:p>
          <a:p>
            <a:pPr fontAlgn="base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DO NOT</a:t>
            </a:r>
            <a:r>
              <a:rPr lang="en-US" dirty="0">
                <a:solidFill>
                  <a:schemeClr val="tx1"/>
                </a:solidFill>
              </a:rPr>
              <a:t> enter  any course </a:t>
            </a:r>
            <a:r>
              <a:rPr lang="en-US" dirty="0" smtClean="0">
                <a:solidFill>
                  <a:schemeClr val="tx1"/>
                </a:solidFill>
              </a:rPr>
              <a:t>you </a:t>
            </a:r>
            <a:r>
              <a:rPr lang="en-US" dirty="0">
                <a:solidFill>
                  <a:schemeClr val="tx1"/>
                </a:solidFill>
              </a:rPr>
              <a:t>plan to take in Summer School or Online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3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2000">
              <a:schemeClr val="tx1">
                <a:lumMod val="7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62617" y="228600"/>
            <a:ext cx="7772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b="1" i="1" dirty="0" smtClean="0">
                <a:solidFill>
                  <a:srgbClr val="003366"/>
                </a:solidFill>
              </a:rPr>
              <a:t>Online learning </a:t>
            </a:r>
            <a:r>
              <a:rPr lang="en-US" b="1" i="1" dirty="0">
                <a:solidFill>
                  <a:srgbClr val="003366"/>
                </a:solidFill>
              </a:rPr>
              <a:t>Guidelines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799" y="1407090"/>
            <a:ext cx="8430217" cy="46889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bg1"/>
                </a:solidFill>
              </a:rPr>
              <a:t>Registration is done through the Counseling Office. Forms are available in the front office.</a:t>
            </a:r>
            <a:endParaRPr lang="en-US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bg1"/>
                </a:solidFill>
              </a:rPr>
              <a:t>Please </a:t>
            </a:r>
            <a:r>
              <a:rPr lang="en-US" sz="1800" dirty="0">
                <a:solidFill>
                  <a:schemeClr val="bg1"/>
                </a:solidFill>
              </a:rPr>
              <a:t>be aware that online, distance learning courses may NOT meet NCAA eligibility requirements.</a:t>
            </a:r>
          </a:p>
          <a:p>
            <a:pPr marL="0" indent="0">
              <a:buNone/>
            </a:pPr>
            <a:endParaRPr lang="en-US" sz="1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bg1"/>
                </a:solidFill>
              </a:rPr>
              <a:t>Any additional class after six will have a fee of $</a:t>
            </a:r>
            <a:r>
              <a:rPr lang="en-US" sz="1800" dirty="0" smtClean="0">
                <a:solidFill>
                  <a:schemeClr val="bg1"/>
                </a:solidFill>
              </a:rPr>
              <a:t>160.00 </a:t>
            </a:r>
            <a:r>
              <a:rPr lang="en-US" sz="1800" dirty="0">
                <a:solidFill>
                  <a:schemeClr val="bg1"/>
                </a:solidFill>
              </a:rPr>
              <a:t>per class, per semester.</a:t>
            </a:r>
          </a:p>
          <a:p>
            <a:pPr marL="0" indent="0">
              <a:buNone/>
            </a:pPr>
            <a:endParaRPr lang="en-US" sz="1800" dirty="0"/>
          </a:p>
          <a:p>
            <a:pPr>
              <a:buNone/>
            </a:pPr>
            <a:r>
              <a:rPr lang="en-US" sz="1800" b="1" dirty="0">
                <a:solidFill>
                  <a:schemeClr val="bg2"/>
                </a:solidFill>
              </a:rPr>
              <a:t>Outside Online Providers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b="1" dirty="0" smtClean="0">
                <a:solidFill>
                  <a:schemeClr val="bg2"/>
                </a:solidFill>
              </a:rPr>
              <a:t>Students taking courses through an outside provider will </a:t>
            </a:r>
            <a:r>
              <a:rPr lang="en-US" sz="1800" b="1" dirty="0">
                <a:solidFill>
                  <a:schemeClr val="bg2"/>
                </a:solidFill>
              </a:rPr>
              <a:t>have to take and pass our final with a 60% for core classes or it will be an elective credit.</a:t>
            </a:r>
          </a:p>
        </p:txBody>
      </p:sp>
    </p:spTree>
    <p:extLst>
      <p:ext uri="{BB962C8B-B14F-4D97-AF65-F5344CB8AC3E}">
        <p14:creationId xmlns:p14="http://schemas.microsoft.com/office/powerpoint/2010/main" val="168757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3158" y="485244"/>
            <a:ext cx="6954441" cy="1507067"/>
          </a:xfrm>
        </p:spPr>
        <p:txBody>
          <a:bodyPr>
            <a:normAutofit/>
          </a:bodyPr>
          <a:lstStyle/>
          <a:p>
            <a:r>
              <a:rPr lang="en-US" dirty="0" smtClean="0"/>
              <a:t>2021 </a:t>
            </a:r>
            <a:r>
              <a:rPr lang="en-US" dirty="0" smtClean="0"/>
              <a:t>IN-PERSON </a:t>
            </a:r>
            <a:r>
              <a:rPr lang="en-US" dirty="0" smtClean="0"/>
              <a:t>Summer </a:t>
            </a:r>
            <a:r>
              <a:rPr lang="en-US" dirty="0"/>
              <a:t>School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712" y="1600200"/>
            <a:ext cx="7832288" cy="48768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200" dirty="0">
                <a:solidFill>
                  <a:schemeClr val="tx2"/>
                </a:solidFill>
              </a:rPr>
              <a:t>WHEN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June 7 – June 18 </a:t>
            </a:r>
            <a:r>
              <a:rPr lang="en-US" sz="3200" dirty="0">
                <a:solidFill>
                  <a:schemeClr val="tx1"/>
                </a:solidFill>
              </a:rPr>
              <a:t>(Session 1)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July 21 </a:t>
            </a:r>
            <a:r>
              <a:rPr lang="en-US" sz="3200" dirty="0">
                <a:solidFill>
                  <a:schemeClr val="tx1"/>
                </a:solidFill>
              </a:rPr>
              <a:t>– </a:t>
            </a:r>
            <a:r>
              <a:rPr lang="en-US" sz="3200" dirty="0" smtClean="0">
                <a:solidFill>
                  <a:schemeClr val="tx1"/>
                </a:solidFill>
              </a:rPr>
              <a:t>July 2 </a:t>
            </a:r>
            <a:r>
              <a:rPr lang="en-US" sz="3200" dirty="0">
                <a:solidFill>
                  <a:schemeClr val="tx1"/>
                </a:solidFill>
              </a:rPr>
              <a:t>(Session 2)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</a:rPr>
              <a:t>Monday – Friday </a:t>
            </a:r>
            <a:r>
              <a:rPr lang="en-US" sz="3200" dirty="0" smtClean="0">
                <a:solidFill>
                  <a:schemeClr val="tx1"/>
                </a:solidFill>
              </a:rPr>
              <a:t>7:15am </a:t>
            </a:r>
            <a:r>
              <a:rPr lang="en-US" sz="3200" dirty="0">
                <a:solidFill>
                  <a:schemeClr val="tx1"/>
                </a:solidFill>
              </a:rPr>
              <a:t>– 12:45pm </a:t>
            </a:r>
            <a:r>
              <a:rPr lang="en-US" sz="3200" dirty="0" smtClean="0">
                <a:solidFill>
                  <a:schemeClr val="tx1"/>
                </a:solidFill>
              </a:rPr>
              <a:t>(no afternoon sessions)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9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900" dirty="0">
                <a:solidFill>
                  <a:schemeClr val="tx2"/>
                </a:solidFill>
              </a:rPr>
              <a:t>WHERE 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</a:rPr>
              <a:t>Gilbert High School 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Transportation details coming soon</a:t>
            </a:r>
            <a:r>
              <a:rPr lang="en-US" sz="2600" dirty="0">
                <a:solidFill>
                  <a:schemeClr val="tx1"/>
                </a:solidFill>
              </a:rPr>
              <a:t>	</a:t>
            </a:r>
          </a:p>
          <a:p>
            <a:pPr>
              <a:lnSpc>
                <a:spcPct val="90000"/>
              </a:lnSpc>
            </a:pPr>
            <a:endParaRPr lang="en-US" sz="26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200" dirty="0">
                <a:solidFill>
                  <a:schemeClr val="tx2"/>
                </a:solidFill>
              </a:rPr>
              <a:t>REGISTRATION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</a:rPr>
              <a:t>Registration begins during credit checks and ends </a:t>
            </a:r>
            <a:r>
              <a:rPr lang="en-US" sz="3200" dirty="0" smtClean="0">
                <a:solidFill>
                  <a:schemeClr val="tx1"/>
                </a:solidFill>
              </a:rPr>
              <a:t>May 27th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chemeClr val="tx1"/>
                </a:solidFill>
              </a:rPr>
              <a:t>Registration forms will be available in the counseling </a:t>
            </a:r>
            <a:r>
              <a:rPr lang="en-US" sz="3200" dirty="0" smtClean="0">
                <a:solidFill>
                  <a:schemeClr val="tx1"/>
                </a:solidFill>
              </a:rPr>
              <a:t>office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100" dirty="0">
                <a:solidFill>
                  <a:schemeClr val="tx1"/>
                </a:solidFill>
              </a:rPr>
              <a:t>	</a:t>
            </a:r>
          </a:p>
          <a:p>
            <a:pPr marL="0" indent="0">
              <a:lnSpc>
                <a:spcPct val="90000"/>
              </a:lnSpc>
              <a:buNone/>
            </a:pP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70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3159" y="4799010"/>
            <a:ext cx="6952059" cy="1155267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NCAA – Potential Athlete</a:t>
            </a:r>
          </a:p>
        </p:txBody>
      </p:sp>
      <p:sp>
        <p:nvSpPr>
          <p:cNvPr id="15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DA18205D-2FB6-4C30-8728-BF50CCD58C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936985"/>
              </p:ext>
            </p:extLst>
          </p:nvPr>
        </p:nvGraphicFramePr>
        <p:xfrm>
          <a:off x="723900" y="642939"/>
          <a:ext cx="7691437" cy="34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85FDA20-1F2D-4C6B-BEA2-541F2A2DBD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9144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:a16="http://schemas.microsoft.com/office/drawing/2014/main" id="{D7A1FF82-7172-4BD7-A331-B18CA494D3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3306" cy="6857998"/>
          </a:xfrm>
          <a:prstGeom prst="snip2DiagRect">
            <a:avLst>
              <a:gd name="adj1" fmla="val 0"/>
              <a:gd name="adj2" fmla="val 42414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186302"/>
            <a:ext cx="6553200" cy="310176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4700" dirty="0">
                <a:solidFill>
                  <a:schemeClr val="tx2"/>
                </a:solidFill>
              </a:rPr>
              <a:t> </a:t>
            </a:r>
            <a:r>
              <a:rPr lang="en-US" sz="4700" dirty="0" smtClean="0">
                <a:solidFill>
                  <a:schemeClr val="tx2"/>
                </a:solidFill>
              </a:rPr>
              <a:t>     </a:t>
            </a:r>
            <a:br>
              <a:rPr lang="en-US" sz="4700" dirty="0" smtClean="0">
                <a:solidFill>
                  <a:schemeClr val="tx2"/>
                </a:solidFill>
              </a:rPr>
            </a:br>
            <a:r>
              <a:rPr lang="en-US" sz="4700" dirty="0">
                <a:solidFill>
                  <a:schemeClr val="tx2"/>
                </a:solidFill>
              </a:rPr>
              <a:t/>
            </a:r>
            <a:br>
              <a:rPr lang="en-US" sz="4700" dirty="0">
                <a:solidFill>
                  <a:schemeClr val="tx2"/>
                </a:solidFill>
              </a:rPr>
            </a:br>
            <a:r>
              <a:rPr lang="en-US" sz="4700" dirty="0" smtClean="0">
                <a:solidFill>
                  <a:schemeClr val="tx2"/>
                </a:solidFill>
              </a:rPr>
              <a:t/>
            </a:r>
            <a:br>
              <a:rPr lang="en-US" sz="4700" dirty="0" smtClean="0">
                <a:solidFill>
                  <a:schemeClr val="tx2"/>
                </a:solidFill>
              </a:rPr>
            </a:br>
            <a:r>
              <a:rPr lang="en-US" sz="4700" dirty="0">
                <a:solidFill>
                  <a:schemeClr val="tx2"/>
                </a:solidFill>
              </a:rPr>
              <a:t/>
            </a:r>
            <a:br>
              <a:rPr lang="en-US" sz="4700" dirty="0">
                <a:solidFill>
                  <a:schemeClr val="tx2"/>
                </a:solidFill>
              </a:rPr>
            </a:br>
            <a:r>
              <a:rPr lang="en-US" sz="4700" dirty="0" smtClean="0">
                <a:solidFill>
                  <a:schemeClr val="tx2"/>
                </a:solidFill>
              </a:rPr>
              <a:t/>
            </a:r>
            <a:br>
              <a:rPr lang="en-US" sz="4700" dirty="0" smtClean="0">
                <a:solidFill>
                  <a:schemeClr val="tx2"/>
                </a:solidFill>
              </a:rPr>
            </a:br>
            <a:r>
              <a:rPr lang="en-US" sz="4700" dirty="0">
                <a:solidFill>
                  <a:schemeClr val="tx2"/>
                </a:solidFill>
              </a:rPr>
              <a:t/>
            </a:r>
            <a:br>
              <a:rPr lang="en-US" sz="4700" dirty="0">
                <a:solidFill>
                  <a:schemeClr val="tx2"/>
                </a:solidFill>
              </a:rPr>
            </a:br>
            <a:r>
              <a:rPr lang="en-US" sz="4700" dirty="0" smtClean="0">
                <a:solidFill>
                  <a:schemeClr val="tx2"/>
                </a:solidFill>
              </a:rPr>
              <a:t/>
            </a:r>
            <a:br>
              <a:rPr lang="en-US" sz="4700" dirty="0" smtClean="0">
                <a:solidFill>
                  <a:schemeClr val="tx2"/>
                </a:solidFill>
              </a:rPr>
            </a:br>
            <a:r>
              <a:rPr lang="en-US" sz="4700" dirty="0">
                <a:solidFill>
                  <a:schemeClr val="tx2"/>
                </a:solidFill>
              </a:rPr>
              <a:t/>
            </a:r>
            <a:br>
              <a:rPr lang="en-US" sz="4700" dirty="0">
                <a:solidFill>
                  <a:schemeClr val="tx2"/>
                </a:solidFill>
              </a:rPr>
            </a:br>
            <a:r>
              <a:rPr lang="en-US" sz="4700" dirty="0" smtClean="0">
                <a:solidFill>
                  <a:schemeClr val="tx2"/>
                </a:solidFill>
              </a:rPr>
              <a:t/>
            </a:r>
            <a:br>
              <a:rPr lang="en-US" sz="4700" dirty="0" smtClean="0">
                <a:solidFill>
                  <a:schemeClr val="tx2"/>
                </a:solidFill>
              </a:rPr>
            </a:br>
            <a:r>
              <a:rPr lang="en-US" sz="4700" dirty="0">
                <a:solidFill>
                  <a:schemeClr val="tx2"/>
                </a:solidFill>
              </a:rPr>
              <a:t/>
            </a:r>
            <a:br>
              <a:rPr lang="en-US" sz="4700" dirty="0">
                <a:solidFill>
                  <a:schemeClr val="tx2"/>
                </a:solidFill>
              </a:rPr>
            </a:br>
            <a:r>
              <a:rPr lang="en-US" sz="4700" dirty="0" smtClean="0">
                <a:solidFill>
                  <a:schemeClr val="tx2"/>
                </a:solidFill>
              </a:rPr>
              <a:t>		</a:t>
            </a:r>
            <a:r>
              <a:rPr lang="en-US" sz="4700" dirty="0" smtClean="0">
                <a:solidFill>
                  <a:schemeClr val="tx2"/>
                </a:solidFill>
              </a:rPr>
              <a:t/>
            </a:r>
            <a:br>
              <a:rPr lang="en-US" sz="4700" dirty="0" smtClean="0">
                <a:solidFill>
                  <a:schemeClr val="tx2"/>
                </a:solidFill>
              </a:rPr>
            </a:br>
            <a:r>
              <a:rPr lang="en-US" sz="4700" dirty="0">
                <a:solidFill>
                  <a:schemeClr val="tx2"/>
                </a:solidFill>
              </a:rPr>
              <a:t/>
            </a:r>
            <a:br>
              <a:rPr lang="en-US" sz="4700" dirty="0">
                <a:solidFill>
                  <a:schemeClr val="tx2"/>
                </a:solidFill>
              </a:rPr>
            </a:br>
            <a:r>
              <a:rPr lang="en-US" sz="4700" dirty="0" smtClean="0">
                <a:solidFill>
                  <a:schemeClr val="tx2"/>
                </a:solidFill>
              </a:rPr>
              <a:t>	</a:t>
            </a:r>
            <a:endParaRPr lang="en-US" sz="47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70" y="2211808"/>
            <a:ext cx="2010966" cy="243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88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   Course Selection </a:t>
            </a:r>
            <a:r>
              <a:rPr lang="en-US" dirty="0" smtClean="0"/>
              <a:t>TimeLine </a:t>
            </a:r>
            <a:r>
              <a:rPr lang="en-US" dirty="0"/>
              <a:t>For Current HHS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724400"/>
            <a:ext cx="8572500" cy="2209800"/>
          </a:xfrm>
        </p:spPr>
        <p:txBody>
          <a:bodyPr>
            <a:noAutofit/>
          </a:bodyPr>
          <a:lstStyle/>
          <a:p>
            <a:endParaRPr lang="en-US" b="1" dirty="0"/>
          </a:p>
          <a:p>
            <a:r>
              <a:rPr lang="en-US" dirty="0">
                <a:solidFill>
                  <a:schemeClr val="tx1"/>
                </a:solidFill>
              </a:rPr>
              <a:t>January </a:t>
            </a:r>
            <a:r>
              <a:rPr lang="en-US" dirty="0" smtClean="0">
                <a:solidFill>
                  <a:schemeClr val="tx1"/>
                </a:solidFill>
              </a:rPr>
              <a:t>11th - 15th:  Registration Week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January </a:t>
            </a:r>
            <a:r>
              <a:rPr lang="en-US" dirty="0" smtClean="0">
                <a:solidFill>
                  <a:schemeClr val="tx1"/>
                </a:solidFill>
              </a:rPr>
              <a:t>14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&amp; 15th:  Registration DAY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January 15th - 20th: Counseling Q &amp; A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1800" dirty="0"/>
          </a:p>
          <a:p>
            <a:r>
              <a:rPr lang="en-US" dirty="0">
                <a:solidFill>
                  <a:schemeClr val="tx2"/>
                </a:solidFill>
              </a:rPr>
              <a:t>Student Portal Opens on January </a:t>
            </a:r>
            <a:r>
              <a:rPr lang="en-US" dirty="0" smtClean="0">
                <a:solidFill>
                  <a:schemeClr val="tx2"/>
                </a:solidFill>
              </a:rPr>
              <a:t>21st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Student must have their course requests entered in </a:t>
            </a:r>
            <a:r>
              <a:rPr lang="en-US" dirty="0" smtClean="0">
                <a:solidFill>
                  <a:schemeClr val="tx2"/>
                </a:solidFill>
              </a:rPr>
              <a:t>IC </a:t>
            </a:r>
            <a:r>
              <a:rPr lang="en-US" dirty="0" smtClean="0">
                <a:solidFill>
                  <a:schemeClr val="tx2"/>
                </a:solidFill>
              </a:rPr>
              <a:t>prior to scheduled advisement </a:t>
            </a:r>
            <a:r>
              <a:rPr lang="en-US" dirty="0" smtClean="0">
                <a:solidFill>
                  <a:schemeClr val="tx2"/>
                </a:solidFill>
              </a:rPr>
              <a:t>date (through their English classes)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January 21 – February 12: Course Advisement with current Freshman, Sophomores, and Juniors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97404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3532" y="1035382"/>
            <a:ext cx="2335170" cy="47687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b="1" dirty="0">
                <a:solidFill>
                  <a:srgbClr val="FFFFFF"/>
                </a:solidFill>
              </a:rPr>
              <a:t>Items needed for Course Selection –</a:t>
            </a:r>
            <a:br>
              <a:rPr lang="en-US" sz="2700" b="1" dirty="0">
                <a:solidFill>
                  <a:srgbClr val="FFFFFF"/>
                </a:solidFill>
              </a:rPr>
            </a:br>
            <a:r>
              <a:rPr lang="en-US" sz="2700" b="1" dirty="0">
                <a:solidFill>
                  <a:srgbClr val="FFFFFF"/>
                </a:solidFill>
              </a:rPr>
              <a:t/>
            </a:r>
            <a:br>
              <a:rPr lang="en-US" sz="2700" b="1" dirty="0">
                <a:solidFill>
                  <a:srgbClr val="FFFFFF"/>
                </a:solidFill>
              </a:rPr>
            </a:br>
            <a:r>
              <a:rPr lang="en-US" sz="2700" b="1" dirty="0">
                <a:solidFill>
                  <a:srgbClr val="FFFFFF"/>
                </a:solidFill>
              </a:rPr>
              <a:t>Found online only ON…</a:t>
            </a:r>
            <a:br>
              <a:rPr lang="en-US" sz="2700" b="1" dirty="0">
                <a:solidFill>
                  <a:srgbClr val="FFFFFF"/>
                </a:solidFill>
              </a:rPr>
            </a:br>
            <a:r>
              <a:rPr lang="en-US" sz="2700" b="1" dirty="0">
                <a:solidFill>
                  <a:srgbClr val="FFFFFF"/>
                </a:solidFill>
              </a:rPr>
              <a:t/>
            </a:r>
            <a:br>
              <a:rPr lang="en-US" sz="2700" b="1" dirty="0">
                <a:solidFill>
                  <a:srgbClr val="FFFFFF"/>
                </a:solidFill>
              </a:rPr>
            </a:br>
            <a:r>
              <a:rPr lang="en-US" sz="2700" b="1" dirty="0">
                <a:solidFill>
                  <a:schemeClr val="bg1"/>
                </a:solidFill>
              </a:rPr>
              <a:t>HHS Website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D22861A-1028-400F-AA83-B6983047F7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351547"/>
              </p:ext>
            </p:extLst>
          </p:nvPr>
        </p:nvGraphicFramePr>
        <p:xfrm>
          <a:off x="3531846" y="805986"/>
          <a:ext cx="4922789" cy="5290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32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92275"/>
              </p:ext>
            </p:extLst>
          </p:nvPr>
        </p:nvGraphicFramePr>
        <p:xfrm>
          <a:off x="450273" y="1295401"/>
          <a:ext cx="3810000" cy="5098661"/>
        </p:xfrm>
        <a:graphic>
          <a:graphicData uri="http://schemas.openxmlformats.org/drawingml/2006/table">
            <a:tbl>
              <a:tblPr/>
              <a:tblGrid>
                <a:gridCol w="2907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3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Credit(s)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English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Math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Science</a:t>
                      </a:r>
                      <a:endParaRPr lang="en-US" sz="1600" i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Social Studies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Physical Education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Electives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CTE/Fine Arts              (any combination)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50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Credits Required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Must</a:t>
                      </a:r>
                      <a:r>
                        <a:rPr lang="en-US" sz="1400" b="1" baseline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Meet Standard on mandated state test and the Arizona Civics test.</a:t>
                      </a:r>
                      <a:endParaRPr lang="en-US" sz="1400" b="1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06959"/>
              </p:ext>
            </p:extLst>
          </p:nvPr>
        </p:nvGraphicFramePr>
        <p:xfrm>
          <a:off x="5029200" y="1280160"/>
          <a:ext cx="3886200" cy="4969889"/>
        </p:xfrm>
        <a:graphic>
          <a:graphicData uri="http://schemas.openxmlformats.org/drawingml/2006/table">
            <a:tbl>
              <a:tblPr/>
              <a:tblGrid>
                <a:gridCol w="2970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Credit(s)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English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Math </a:t>
                      </a:r>
                      <a:r>
                        <a:rPr lang="en-US" sz="1600" i="1" dirty="0">
                          <a:latin typeface="Times New Roman"/>
                          <a:ea typeface="Times New Roman"/>
                          <a:cs typeface="Times New Roman"/>
                        </a:rPr>
                        <a:t>(through Pre-Calculus or the equivalent)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1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Science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Social Studies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17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smtClean="0">
                          <a:latin typeface="Times New Roman"/>
                          <a:ea typeface="Times New Roman"/>
                          <a:cs typeface="Times New Roman"/>
                        </a:rPr>
                        <a:t>World Languages </a:t>
                      </a:r>
                      <a:r>
                        <a:rPr lang="en-US" sz="1800" baseline="0" dirty="0">
                          <a:latin typeface="Times New Roman"/>
                          <a:ea typeface="Times New Roman"/>
                          <a:cs typeface="Times New Roman"/>
                        </a:rPr>
                        <a:t>(2 years of the same language)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Fine Arts /CTE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31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Total Credits Required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304800" y="1524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Gilbert Public Schools </a:t>
            </a:r>
          </a:p>
          <a:p>
            <a:pPr algn="ctr"/>
            <a:r>
              <a:rPr lang="en-US" sz="2400" b="1" dirty="0"/>
              <a:t>Graduation Requirements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200" y="1524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Arizona University </a:t>
            </a:r>
          </a:p>
          <a:p>
            <a:pPr algn="ctr"/>
            <a:r>
              <a:rPr lang="en-US" sz="2400" b="1" dirty="0"/>
              <a:t>Entrance Requirements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429000" y="5334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97404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4963" y="765456"/>
            <a:ext cx="2282922" cy="484977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What are Fine ART/ CTE Credits?</a:t>
            </a: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B59130-195A-462F-A5E4-FD176FDAC8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657678"/>
              </p:ext>
            </p:extLst>
          </p:nvPr>
        </p:nvGraphicFramePr>
        <p:xfrm>
          <a:off x="533401" y="457200"/>
          <a:ext cx="6096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dirty="0"/>
              <a:t>A Typical Freshman Schedule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8" y="2068511"/>
            <a:ext cx="7411642" cy="3615267"/>
          </a:xfrm>
        </p:spPr>
        <p:txBody>
          <a:bodyPr>
            <a:normAutofit/>
          </a:bodyPr>
          <a:lstStyle/>
          <a:p>
            <a:pPr marL="18288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>
                <a:ln w="11430"/>
                <a:solidFill>
                  <a:schemeClr val="bg2">
                    <a:lumMod val="40000"/>
                    <a:lumOff val="60000"/>
                  </a:schemeClr>
                </a:solidFill>
              </a:rPr>
              <a:t>English</a:t>
            </a:r>
            <a:r>
              <a:rPr lang="en-US" dirty="0">
                <a:ln w="11430"/>
                <a:solidFill>
                  <a:schemeClr val="tx1"/>
                </a:solidFill>
              </a:rPr>
              <a:t>: English I or Honors English I				</a:t>
            </a:r>
          </a:p>
          <a:p>
            <a:pPr marL="18288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>
                <a:ln w="11430"/>
                <a:solidFill>
                  <a:schemeClr val="bg2">
                    <a:lumMod val="40000"/>
                    <a:lumOff val="60000"/>
                  </a:schemeClr>
                </a:solidFill>
              </a:rPr>
              <a:t>Math</a:t>
            </a:r>
            <a:r>
              <a:rPr lang="en-US" dirty="0">
                <a:ln w="11430"/>
                <a:solidFill>
                  <a:schemeClr val="tx1"/>
                </a:solidFill>
              </a:rPr>
              <a:t>:  Algebra or Honors Alg., Geometry </a:t>
            </a:r>
            <a:r>
              <a:rPr lang="en-US" dirty="0" smtClean="0">
                <a:ln w="11430"/>
                <a:solidFill>
                  <a:schemeClr val="tx1"/>
                </a:solidFill>
              </a:rPr>
              <a:t> or </a:t>
            </a:r>
            <a:r>
              <a:rPr lang="en-US" dirty="0">
                <a:ln w="11430"/>
                <a:solidFill>
                  <a:schemeClr val="tx1"/>
                </a:solidFill>
              </a:rPr>
              <a:t>Honors </a:t>
            </a:r>
            <a:r>
              <a:rPr lang="en-US" dirty="0" smtClean="0">
                <a:ln w="11430"/>
                <a:solidFill>
                  <a:schemeClr val="tx1"/>
                </a:solidFill>
              </a:rPr>
              <a:t>			Geom.</a:t>
            </a:r>
            <a:endParaRPr lang="en-US" dirty="0">
              <a:ln w="11430"/>
              <a:solidFill>
                <a:schemeClr val="tx1"/>
              </a:solidFill>
            </a:endParaRPr>
          </a:p>
          <a:p>
            <a:pPr marL="18288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>
                <a:ln w="11430"/>
                <a:solidFill>
                  <a:schemeClr val="bg2">
                    <a:lumMod val="40000"/>
                    <a:lumOff val="60000"/>
                  </a:schemeClr>
                </a:solidFill>
              </a:rPr>
              <a:t>Science</a:t>
            </a:r>
            <a:r>
              <a:rPr lang="en-US" dirty="0">
                <a:ln w="11430"/>
                <a:solidFill>
                  <a:schemeClr val="tx1"/>
                </a:solidFill>
              </a:rPr>
              <a:t>: Lab Biology or Honors Lab Biology, Earth </a:t>
            </a:r>
            <a:r>
              <a:rPr lang="en-US" dirty="0" smtClean="0">
                <a:ln w="11430"/>
                <a:solidFill>
                  <a:schemeClr val="tx1"/>
                </a:solidFill>
              </a:rPr>
              <a:t>				Science </a:t>
            </a:r>
            <a:endParaRPr lang="en-US" dirty="0">
              <a:ln w="11430"/>
              <a:solidFill>
                <a:schemeClr val="tx1"/>
              </a:solidFill>
            </a:endParaRPr>
          </a:p>
          <a:p>
            <a:pPr marL="18288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>
                <a:ln w="11430"/>
                <a:solidFill>
                  <a:schemeClr val="bg2">
                    <a:lumMod val="40000"/>
                    <a:lumOff val="60000"/>
                  </a:schemeClr>
                </a:solidFill>
              </a:rPr>
              <a:t>PE</a:t>
            </a:r>
            <a:r>
              <a:rPr lang="en-US" dirty="0">
                <a:ln w="11430"/>
                <a:solidFill>
                  <a:schemeClr val="tx1"/>
                </a:solidFill>
              </a:rPr>
              <a:t> 	</a:t>
            </a:r>
            <a:endParaRPr lang="en-US" dirty="0" smtClean="0">
              <a:ln w="11430"/>
              <a:solidFill>
                <a:schemeClr val="tx1"/>
              </a:solidFill>
            </a:endParaRPr>
          </a:p>
          <a:p>
            <a:pPr marL="18288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>
                <a:ln w="11430"/>
                <a:solidFill>
                  <a:schemeClr val="bg2">
                    <a:lumMod val="40000"/>
                    <a:lumOff val="60000"/>
                  </a:schemeClr>
                </a:solidFill>
              </a:rPr>
              <a:t>Lunch</a:t>
            </a:r>
            <a:r>
              <a:rPr lang="en-US" dirty="0">
                <a:ln w="11430"/>
                <a:solidFill>
                  <a:schemeClr val="tx1"/>
                </a:solidFill>
              </a:rPr>
              <a:t>	   		</a:t>
            </a:r>
          </a:p>
          <a:p>
            <a:pPr marL="18288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>
                <a:ln w="11430"/>
                <a:solidFill>
                  <a:schemeClr val="bg2">
                    <a:lumMod val="40000"/>
                    <a:lumOff val="60000"/>
                  </a:schemeClr>
                </a:solidFill>
              </a:rPr>
              <a:t>Elective</a:t>
            </a:r>
            <a:r>
              <a:rPr lang="en-US" dirty="0">
                <a:ln w="11430"/>
                <a:solidFill>
                  <a:schemeClr val="tx1"/>
                </a:solidFill>
              </a:rPr>
              <a:t> (Fine Art, CTE, etc.) 		</a:t>
            </a:r>
          </a:p>
          <a:p>
            <a:pPr marL="18288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>
                <a:ln w="11430"/>
                <a:solidFill>
                  <a:schemeClr val="bg2">
                    <a:lumMod val="40000"/>
                    <a:lumOff val="60000"/>
                  </a:schemeClr>
                </a:solidFill>
              </a:rPr>
              <a:t>Elective </a:t>
            </a:r>
            <a:r>
              <a:rPr lang="en-US" dirty="0">
                <a:ln w="11430"/>
                <a:solidFill>
                  <a:schemeClr val="tx1"/>
                </a:solidFill>
              </a:rPr>
              <a:t>(Music, AG, Modern Language, etc.)	 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903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dirty="0"/>
              <a:t>A Typical Sophomore Schedule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8" y="2068511"/>
            <a:ext cx="7487842" cy="430424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English</a:t>
            </a:r>
            <a:r>
              <a:rPr lang="en-US" sz="1800" dirty="0">
                <a:solidFill>
                  <a:schemeClr val="tx1"/>
                </a:solidFill>
              </a:rPr>
              <a:t>: English II, Honors English II , or Block English (optional 		    two hour block of English/History)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Math</a:t>
            </a:r>
            <a:r>
              <a:rPr lang="en-US" sz="1800" dirty="0">
                <a:solidFill>
                  <a:schemeClr val="tx1"/>
                </a:solidFill>
              </a:rPr>
              <a:t>:  Geometry, </a:t>
            </a:r>
            <a:r>
              <a:rPr lang="en-US" sz="1800" dirty="0" smtClean="0">
                <a:solidFill>
                  <a:schemeClr val="tx1"/>
                </a:solidFill>
              </a:rPr>
              <a:t>Honors Geom., </a:t>
            </a:r>
            <a:r>
              <a:rPr lang="en-US" sz="1800" dirty="0">
                <a:solidFill>
                  <a:schemeClr val="tx1"/>
                </a:solidFill>
              </a:rPr>
              <a:t>Algebra II or Hon Algebra II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Science</a:t>
            </a:r>
            <a:r>
              <a:rPr lang="en-US" sz="1800" dirty="0">
                <a:solidFill>
                  <a:schemeClr val="tx1"/>
                </a:solidFill>
              </a:rPr>
              <a:t>: Many options are available through our Science 			      Department or through our Agriculture Department.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Social Studies</a:t>
            </a:r>
            <a:r>
              <a:rPr lang="en-US" sz="1800" dirty="0">
                <a:solidFill>
                  <a:schemeClr val="tx1"/>
                </a:solidFill>
              </a:rPr>
              <a:t>: World Studies, AP World Studies, Block History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Lunch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Elective </a:t>
            </a:r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or PE 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Elective</a:t>
            </a:r>
            <a:r>
              <a:rPr lang="en-US" sz="1800" dirty="0">
                <a:solidFill>
                  <a:schemeClr val="tx1"/>
                </a:solidFill>
              </a:rPr>
              <a:t> (Please note CTE/Fine Art Requirements)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1600" dirty="0">
                <a:solidFill>
                  <a:schemeClr val="tx1"/>
                </a:solidFill>
              </a:rPr>
              <a:t>Note:  10</a:t>
            </a:r>
            <a:r>
              <a:rPr lang="en-US" sz="1600" baseline="30000" dirty="0">
                <a:solidFill>
                  <a:schemeClr val="tx1"/>
                </a:solidFill>
              </a:rPr>
              <a:t>th</a:t>
            </a:r>
            <a:r>
              <a:rPr lang="en-US" sz="1600" dirty="0">
                <a:solidFill>
                  <a:schemeClr val="tx1"/>
                </a:solidFill>
              </a:rPr>
              <a:t> grade students may not be a student aide</a:t>
            </a:r>
          </a:p>
          <a:p>
            <a:pPr>
              <a:lnSpc>
                <a:spcPct val="90000"/>
              </a:lnSpc>
              <a:buNone/>
            </a:pPr>
            <a:r>
              <a:rPr lang="en-US" sz="1600" b="1" dirty="0">
                <a:solidFill>
                  <a:schemeClr val="tx1"/>
                </a:solidFill>
              </a:rPr>
              <a:t>  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dirty="0"/>
              <a:t>A Typical Junior Schedule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8" y="1066800"/>
            <a:ext cx="7792642" cy="510540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English</a:t>
            </a:r>
            <a:r>
              <a:rPr lang="en-US" sz="1800" dirty="0">
                <a:solidFill>
                  <a:schemeClr val="tx1"/>
                </a:solidFill>
              </a:rPr>
              <a:t>: English III, AP English III or Block English (optional two hour 		    block of English/History)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Math</a:t>
            </a:r>
            <a:r>
              <a:rPr lang="en-US" sz="1800" dirty="0">
                <a:solidFill>
                  <a:schemeClr val="tx1"/>
                </a:solidFill>
              </a:rPr>
              <a:t>: Algebra II or Honors Algebra II, Intermediate Algebra</a:t>
            </a:r>
          </a:p>
          <a:p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Science</a:t>
            </a:r>
            <a:r>
              <a:rPr lang="en-US" sz="1800" dirty="0">
                <a:solidFill>
                  <a:schemeClr val="tx1"/>
                </a:solidFill>
              </a:rPr>
              <a:t>: Many options are available through our Science Dept.  		      or through our Agriculture Department</a:t>
            </a:r>
          </a:p>
          <a:p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Social Studies</a:t>
            </a:r>
            <a:r>
              <a:rPr lang="en-US" sz="1800" dirty="0">
                <a:solidFill>
                  <a:schemeClr val="tx1"/>
                </a:solidFill>
              </a:rPr>
              <a:t>: American History, </a:t>
            </a:r>
            <a:r>
              <a:rPr lang="en-US" sz="1800" dirty="0" smtClean="0">
                <a:solidFill>
                  <a:schemeClr val="tx1"/>
                </a:solidFill>
              </a:rPr>
              <a:t>AP U.S. </a:t>
            </a:r>
            <a:r>
              <a:rPr lang="en-US" sz="1800" dirty="0">
                <a:solidFill>
                  <a:schemeClr val="tx1"/>
                </a:solidFill>
              </a:rPr>
              <a:t>History, or Block 	 </a:t>
            </a:r>
            <a:r>
              <a:rPr lang="en-US" sz="1800" dirty="0" smtClean="0">
                <a:solidFill>
                  <a:schemeClr val="tx1"/>
                </a:solidFill>
              </a:rPr>
              <a:t>History</a:t>
            </a:r>
          </a:p>
          <a:p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Lunch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Elective </a:t>
            </a:r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or PE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Elective</a:t>
            </a:r>
            <a:r>
              <a:rPr lang="en-US" sz="1800" dirty="0">
                <a:solidFill>
                  <a:schemeClr val="tx1"/>
                </a:solidFill>
              </a:rPr>
              <a:t>:  Please note CTE /Fine Art </a:t>
            </a:r>
            <a:r>
              <a:rPr lang="en-US" sz="1800" dirty="0" smtClean="0">
                <a:solidFill>
                  <a:schemeClr val="tx1"/>
                </a:solidFill>
              </a:rPr>
              <a:t>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dirty="0"/>
              <a:t>A Typical Senior Schedule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1524000"/>
            <a:ext cx="7941476" cy="52577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Senior English</a:t>
            </a:r>
            <a:r>
              <a:rPr lang="en-US" sz="1600" b="1" dirty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chemeClr val="tx1"/>
                </a:solidFill>
              </a:rPr>
              <a:t>English IV, English 101/102 or AP English</a:t>
            </a:r>
            <a:endParaRPr lang="en-US" sz="1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Government</a:t>
            </a:r>
            <a:r>
              <a:rPr lang="en-US" sz="1600" b="1" dirty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chemeClr val="tx1"/>
                </a:solidFill>
              </a:rPr>
              <a:t>Government, We the People, or AP Government</a:t>
            </a:r>
            <a:endParaRPr lang="en-US" sz="1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Economics</a:t>
            </a:r>
            <a:r>
              <a:rPr lang="en-US" sz="1600" b="1" dirty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chemeClr val="tx1"/>
                </a:solidFill>
              </a:rPr>
              <a:t>Ag Business &amp; Management, </a:t>
            </a:r>
            <a:r>
              <a:rPr lang="en-US" sz="1600" dirty="0" smtClean="0">
                <a:solidFill>
                  <a:schemeClr val="tx1"/>
                </a:solidFill>
              </a:rPr>
              <a:t>Marketing, Advanced Ag, Economics</a:t>
            </a:r>
            <a:r>
              <a:rPr lang="en-US" sz="1600" dirty="0">
                <a:solidFill>
                  <a:schemeClr val="tx1"/>
                </a:solidFill>
              </a:rPr>
              <a:t>, Stock Market, </a:t>
            </a:r>
            <a:r>
              <a:rPr lang="en-US" sz="1600" dirty="0" smtClean="0">
                <a:solidFill>
                  <a:schemeClr val="tx1"/>
                </a:solidFill>
              </a:rPr>
              <a:t>AP </a:t>
            </a:r>
            <a:r>
              <a:rPr lang="en-US" sz="1600" dirty="0">
                <a:solidFill>
                  <a:schemeClr val="tx1"/>
                </a:solidFill>
              </a:rPr>
              <a:t>Macro, </a:t>
            </a:r>
            <a:r>
              <a:rPr lang="en-US" sz="1600" dirty="0" smtClean="0">
                <a:solidFill>
                  <a:schemeClr val="tx1"/>
                </a:solidFill>
              </a:rPr>
              <a:t>Adv. Business, Co-op </a:t>
            </a:r>
            <a:r>
              <a:rPr lang="en-US" sz="1600" dirty="0">
                <a:solidFill>
                  <a:schemeClr val="tx1"/>
                </a:solidFill>
              </a:rPr>
              <a:t>Learning Classes (work study) </a:t>
            </a:r>
            <a:endParaRPr lang="en-US" sz="1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Math</a:t>
            </a:r>
            <a:r>
              <a:rPr lang="en-US" sz="1600" b="1" dirty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chemeClr val="tx1"/>
                </a:solidFill>
              </a:rPr>
              <a:t>4 years of math is a graduation requirement.  Several math options are available</a:t>
            </a:r>
            <a:endParaRPr lang="en-US" sz="1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Elective or Missing Required Course for Graduation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Elective or course needed for post secondary plans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solidFill>
                  <a:schemeClr val="tx1"/>
                </a:solidFill>
              </a:rPr>
              <a:t>*All students must be enrolled in a minimum of </a:t>
            </a:r>
            <a:r>
              <a:rPr lang="en-US" sz="1600" b="1" dirty="0">
                <a:solidFill>
                  <a:schemeClr val="tx1"/>
                </a:solidFill>
              </a:rPr>
              <a:t>five </a:t>
            </a:r>
            <a:r>
              <a:rPr lang="en-US" sz="1600" b="1" dirty="0" smtClean="0">
                <a:solidFill>
                  <a:schemeClr val="tx1"/>
                </a:solidFill>
              </a:rPr>
              <a:t>hours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 regardless of credits needed for graduation.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*</a:t>
            </a:r>
            <a:r>
              <a:rPr lang="en-US" sz="1600" dirty="0">
                <a:solidFill>
                  <a:schemeClr val="tx1"/>
                </a:solidFill>
              </a:rPr>
              <a:t>If a senior desires release time, a release time form must be signed by parents.</a:t>
            </a:r>
          </a:p>
          <a:p>
            <a:pPr>
              <a:lnSpc>
                <a:spcPct val="90000"/>
              </a:lnSpc>
              <a:buNone/>
            </a:pPr>
            <a:endParaRPr lang="en-US" sz="11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3601</TotalTime>
  <Words>1213</Words>
  <Application>Microsoft Office PowerPoint</Application>
  <PresentationFormat>On-screen Show (4:3)</PresentationFormat>
  <Paragraphs>178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SimSun</vt:lpstr>
      <vt:lpstr>Calibri</vt:lpstr>
      <vt:lpstr>Century Gothic</vt:lpstr>
      <vt:lpstr>Times New Roman</vt:lpstr>
      <vt:lpstr>Wingdings</vt:lpstr>
      <vt:lpstr>Wingdings 3</vt:lpstr>
      <vt:lpstr>Slice</vt:lpstr>
      <vt:lpstr>Parent Information on Course Selection   2021-2022</vt:lpstr>
      <vt:lpstr>    Course Selection TimeLine For Current HHS Students</vt:lpstr>
      <vt:lpstr>Items needed for Course Selection –  Found online only ON…  HHS Website</vt:lpstr>
      <vt:lpstr>PowerPoint Presentation</vt:lpstr>
      <vt:lpstr>What are Fine ART/ CTE Credits? </vt:lpstr>
      <vt:lpstr>A Typical Freshman Schedule</vt:lpstr>
      <vt:lpstr>A Typical Sophomore Schedule</vt:lpstr>
      <vt:lpstr>A Typical Junior Schedule</vt:lpstr>
      <vt:lpstr>A Typical Senior Schedule</vt:lpstr>
      <vt:lpstr>Entering Course Requests  (Students will select courses within their academic planner)</vt:lpstr>
      <vt:lpstr>Course Selection</vt:lpstr>
      <vt:lpstr>PowerPoint Presentation</vt:lpstr>
      <vt:lpstr>PowerPoint Presentation</vt:lpstr>
      <vt:lpstr>Start Entering Your Courses for Next Year</vt:lpstr>
      <vt:lpstr>Things to remember</vt:lpstr>
      <vt:lpstr>Online learning Guidelines</vt:lpstr>
      <vt:lpstr>2021 IN-PERSON Summer School</vt:lpstr>
      <vt:lpstr>NCAA – Potential Athlete</vt:lpstr>
      <vt:lpstr>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Information on Course Selection   2019-2020</dc:title>
  <dc:creator>Jeremy Hathcock</dc:creator>
  <cp:lastModifiedBy>Amy Hathcock</cp:lastModifiedBy>
  <cp:revision>117</cp:revision>
  <dcterms:created xsi:type="dcterms:W3CDTF">2019-01-17T02:01:09Z</dcterms:created>
  <dcterms:modified xsi:type="dcterms:W3CDTF">2021-01-15T19:28:14Z</dcterms:modified>
</cp:coreProperties>
</file>